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9" r:id="rId5"/>
    <p:sldId id="260" r:id="rId6"/>
    <p:sldId id="263" r:id="rId7"/>
    <p:sldId id="266" r:id="rId8"/>
    <p:sldId id="264" r:id="rId9"/>
    <p:sldId id="261" r:id="rId10"/>
    <p:sldId id="262" r:id="rId11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000" y="0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65703190-9C55-4E75-87F1-D104564CE553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000" y="9361182"/>
            <a:ext cx="2911733" cy="49401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0CAC66A4-9F8B-43F1-9257-A810E205C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5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4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2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4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2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1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8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5A01-6054-490E-9289-ED25A0F14508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68B9-1956-48D5-BDA8-78A3514D8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Youth Philanthropy Initiative S2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Niamh Dolan, Gina </a:t>
            </a:r>
            <a:r>
              <a:rPr lang="en-GB" sz="2400" dirty="0" err="1">
                <a:solidFill>
                  <a:srgbClr val="0070C0"/>
                </a:solidFill>
              </a:rPr>
              <a:t>MacKenzie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Casey </a:t>
            </a:r>
            <a:r>
              <a:rPr lang="en-GB" sz="2400" dirty="0" smtClean="0">
                <a:solidFill>
                  <a:srgbClr val="0070C0"/>
                </a:solidFill>
              </a:rPr>
              <a:t>Gillie, Ellen Douglas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For their </a:t>
            </a:r>
            <a:r>
              <a:rPr lang="en-GB" sz="2400" i="1" dirty="0">
                <a:solidFill>
                  <a:srgbClr val="0070C0"/>
                </a:solidFill>
              </a:rPr>
              <a:t>contributions to the YPI project and hard </a:t>
            </a:r>
            <a:r>
              <a:rPr lang="en-GB" sz="2400" i="1" dirty="0" smtClean="0">
                <a:solidFill>
                  <a:srgbClr val="0070C0"/>
                </a:solidFill>
              </a:rPr>
              <a:t>work. Their success means </a:t>
            </a:r>
            <a:r>
              <a:rPr lang="en-GB" sz="2400" i="1" dirty="0">
                <a:solidFill>
                  <a:srgbClr val="0070C0"/>
                </a:solidFill>
              </a:rPr>
              <a:t>that their chosen charity </a:t>
            </a:r>
            <a:r>
              <a:rPr lang="en-GB" sz="2400" i="1" dirty="0" smtClean="0">
                <a:solidFill>
                  <a:srgbClr val="0070C0"/>
                </a:solidFill>
              </a:rPr>
              <a:t>‘Borders </a:t>
            </a:r>
            <a:r>
              <a:rPr lang="en-GB" sz="2400" i="1" dirty="0">
                <a:solidFill>
                  <a:srgbClr val="0070C0"/>
                </a:solidFill>
              </a:rPr>
              <a:t>Additional Needs </a:t>
            </a:r>
            <a:r>
              <a:rPr lang="en-GB" sz="2400" i="1" dirty="0" smtClean="0">
                <a:solidFill>
                  <a:srgbClr val="0070C0"/>
                </a:solidFill>
              </a:rPr>
              <a:t>Group’ </a:t>
            </a:r>
            <a:r>
              <a:rPr lang="en-GB" sz="2400" i="1" dirty="0">
                <a:solidFill>
                  <a:srgbClr val="0070C0"/>
                </a:solidFill>
              </a:rPr>
              <a:t>will have £3000 donated by the Wood Foundation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            Wee Sleep Out</a:t>
            </a:r>
          </a:p>
          <a:p>
            <a:r>
              <a:rPr lang="en-GB" sz="2400" dirty="0">
                <a:solidFill>
                  <a:srgbClr val="0070C0"/>
                </a:solidFill>
              </a:rPr>
              <a:t>Georgia </a:t>
            </a:r>
            <a:r>
              <a:rPr lang="en-GB" sz="2400" dirty="0" smtClean="0">
                <a:solidFill>
                  <a:srgbClr val="0070C0"/>
                </a:solidFill>
              </a:rPr>
              <a:t>Main, Chloe Crier, Maya Golden, Rhian Deacon, Molly MacFarlane, Shaun MacFarlane, Aiden MacFarlane, Fiona McGurk, Annabel </a:t>
            </a:r>
            <a:r>
              <a:rPr lang="en-GB" sz="2400" dirty="0" err="1" smtClean="0">
                <a:solidFill>
                  <a:srgbClr val="0070C0"/>
                </a:solidFill>
              </a:rPr>
              <a:t>Vause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60 students spent a night sleeping rough to raise awareness and hundreds of £ for homelessness.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Well done the organisers!</a:t>
            </a:r>
            <a:endParaRPr lang="en-GB" sz="2400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29786" cy="48617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500" i="1" dirty="0" smtClean="0">
                <a:solidFill>
                  <a:srgbClr val="0070C0"/>
                </a:solidFill>
              </a:rPr>
              <a:t>              MVP Mentors</a:t>
            </a:r>
          </a:p>
          <a:p>
            <a:pPr marL="0" indent="0" algn="just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Findlay </a:t>
            </a:r>
            <a:r>
              <a:rPr lang="en-GB" sz="3200" dirty="0">
                <a:solidFill>
                  <a:srgbClr val="0070C0"/>
                </a:solidFill>
              </a:rPr>
              <a:t>Carson, Jay </a:t>
            </a:r>
            <a:r>
              <a:rPr lang="en-GB" sz="3200" dirty="0" err="1">
                <a:solidFill>
                  <a:srgbClr val="0070C0"/>
                </a:solidFill>
              </a:rPr>
              <a:t>Earsman</a:t>
            </a:r>
            <a:r>
              <a:rPr lang="en-GB" sz="3200" dirty="0">
                <a:solidFill>
                  <a:srgbClr val="0070C0"/>
                </a:solidFill>
              </a:rPr>
              <a:t>, Logan Fairbairn, </a:t>
            </a:r>
            <a:r>
              <a:rPr lang="en-GB" sz="3200" dirty="0" err="1">
                <a:solidFill>
                  <a:srgbClr val="0070C0"/>
                </a:solidFill>
              </a:rPr>
              <a:t>Oliwia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Gargarla</a:t>
            </a:r>
            <a:r>
              <a:rPr lang="en-GB" sz="3200" dirty="0">
                <a:solidFill>
                  <a:srgbClr val="0070C0"/>
                </a:solidFill>
              </a:rPr>
              <a:t>, Chris </a:t>
            </a:r>
            <a:r>
              <a:rPr lang="en-GB" sz="3200" dirty="0" err="1">
                <a:solidFill>
                  <a:srgbClr val="0070C0"/>
                </a:solidFill>
              </a:rPr>
              <a:t>Knoeson</a:t>
            </a:r>
            <a:r>
              <a:rPr lang="en-GB" sz="3200" dirty="0">
                <a:solidFill>
                  <a:srgbClr val="0070C0"/>
                </a:solidFill>
              </a:rPr>
              <a:t>, Kelan McAllister, Hannah Richardson, Hannah Richardson, Ashleigh Robertson </a:t>
            </a:r>
            <a:r>
              <a:rPr lang="en-GB" sz="3200" dirty="0" smtClean="0">
                <a:solidFill>
                  <a:srgbClr val="0070C0"/>
                </a:solidFill>
              </a:rPr>
              <a:t>Christina</a:t>
            </a:r>
            <a:r>
              <a:rPr lang="en-GB" sz="3200" dirty="0">
                <a:solidFill>
                  <a:srgbClr val="0070C0"/>
                </a:solidFill>
              </a:rPr>
              <a:t> </a:t>
            </a:r>
            <a:r>
              <a:rPr lang="en-GB" sz="3200" dirty="0" err="1" smtClean="0">
                <a:solidFill>
                  <a:srgbClr val="0070C0"/>
                </a:solidFill>
              </a:rPr>
              <a:t>Sieker</a:t>
            </a:r>
            <a:r>
              <a:rPr lang="en-GB" sz="3200" dirty="0" smtClean="0">
                <a:solidFill>
                  <a:srgbClr val="0070C0"/>
                </a:solidFill>
              </a:rPr>
              <a:t>. </a:t>
            </a:r>
            <a:endParaRPr lang="en-GB" sz="32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These </a:t>
            </a:r>
            <a:r>
              <a:rPr lang="en-GB" sz="3200" dirty="0">
                <a:solidFill>
                  <a:srgbClr val="0070C0"/>
                </a:solidFill>
              </a:rPr>
              <a:t>pupils  have given up their own time to be involved in attending a two day training course to become MVP Mentors .Following this Mentors have worked in groups to plan, facilitate and deliver 4 lessons to S2 pupils  which </a:t>
            </a:r>
            <a:r>
              <a:rPr lang="en-GB" sz="3200" dirty="0" smtClean="0">
                <a:solidFill>
                  <a:srgbClr val="0070C0"/>
                </a:solidFill>
              </a:rPr>
              <a:t>aim </a:t>
            </a:r>
            <a:r>
              <a:rPr lang="en-GB" sz="3200" dirty="0">
                <a:solidFill>
                  <a:srgbClr val="0070C0"/>
                </a:solidFill>
              </a:rPr>
              <a:t>to empower and encourage younger pupils to become active bystanders when witnessing bullying behaviour.  </a:t>
            </a:r>
            <a:endParaRPr lang="en-GB" sz="32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The </a:t>
            </a:r>
            <a:r>
              <a:rPr lang="en-GB" sz="3200" dirty="0">
                <a:solidFill>
                  <a:srgbClr val="0070C0"/>
                </a:solidFill>
              </a:rPr>
              <a:t>Mentors have worked hard  to promote  healthy  and safe  relationships in the school and community and have been building supportive relationships for younger pupils. </a:t>
            </a:r>
            <a:r>
              <a:rPr lang="en-GB" sz="3200" dirty="0" smtClean="0">
                <a:solidFill>
                  <a:srgbClr val="0070C0"/>
                </a:solidFill>
              </a:rPr>
              <a:t>            </a:t>
            </a:r>
            <a:r>
              <a:rPr lang="en-GB" sz="3200" dirty="0">
                <a:solidFill>
                  <a:srgbClr val="0070C0"/>
                </a:solidFill>
              </a:rPr>
              <a:t>MVP mentors are available for support and guidance throughout the rest of the school year.</a:t>
            </a:r>
            <a:endParaRPr lang="en-GB" sz="32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i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86" y="1825625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9193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            Jim McPherson</a:t>
            </a:r>
          </a:p>
          <a:p>
            <a:pPr marL="0" indent="0">
              <a:buNone/>
            </a:pPr>
            <a:endParaRPr lang="en-GB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D of E champion; Dance Photographer; Chief Invigilator; Rotary Competition coordinator; Science Trip supporter, Challenge Leader and all round hero of our community!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69" y="2133069"/>
            <a:ext cx="5953192" cy="3871946"/>
          </a:xfrm>
        </p:spPr>
      </p:pic>
    </p:spTree>
    <p:extLst>
      <p:ext uri="{BB962C8B-B14F-4D97-AF65-F5344CB8AC3E}">
        <p14:creationId xmlns:p14="http://schemas.microsoft.com/office/powerpoint/2010/main" val="35182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            Ryan Boylan</a:t>
            </a:r>
          </a:p>
          <a:p>
            <a:pPr marL="0" indent="0">
              <a:buNone/>
            </a:pPr>
            <a:endParaRPr lang="en-GB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Ryan put his Values into action in the community when he spent a long time looking after an elderly lady who had fallen to the ground. Ryan stayed with her and comforted her until help eventually arrived. Well done Ryan!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53" y="2306473"/>
            <a:ext cx="5437857" cy="3698542"/>
          </a:xfrm>
        </p:spPr>
      </p:pic>
    </p:spTree>
    <p:extLst>
      <p:ext uri="{BB962C8B-B14F-4D97-AF65-F5344CB8AC3E}">
        <p14:creationId xmlns:p14="http://schemas.microsoft.com/office/powerpoint/2010/main" val="12218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         Children in Need</a:t>
            </a:r>
          </a:p>
          <a:p>
            <a:pPr marL="0" indent="0">
              <a:buNone/>
            </a:pPr>
            <a:endParaRPr lang="en-GB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Jessica Little was interviewed on National TV to celebrate her amazing achievement of raising thousands of £s for Children In Need with her 24hour Gym session.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3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b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6000" b="1" i="1" dirty="0" smtClean="0">
                <a:solidFill>
                  <a:schemeClr val="bg1">
                    <a:lumMod val="50000"/>
                  </a:schemeClr>
                </a:solidFill>
              </a:rPr>
              <a:t>            Values </a:t>
            </a:r>
            <a: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  <a:t>In Action</a:t>
            </a:r>
            <a:br>
              <a:rPr lang="en-GB" sz="6000" b="1" i="1" dirty="0">
                <a:solidFill>
                  <a:schemeClr val="bg1">
                    <a:lumMod val="50000"/>
                  </a:schemeClr>
                </a:solidFill>
              </a:rPr>
            </a:br>
            <a:endParaRPr lang="en-GB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58" y="523850"/>
            <a:ext cx="888972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696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8896" y="199813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           Mrs Bryson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Mrs Bryson works unbelievably hard for the school community by leading the office team, organising things when teachers are off, overseeing finance, doing the school news and a million other things. 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</a:rPr>
              <a:t>She gives so much and is always positive, never moans and goes the extra mile for SHS every day!</a:t>
            </a:r>
            <a:endParaRPr lang="en-GB" i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0" y="365125"/>
            <a:ext cx="3385559" cy="1325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158E3F4AC4246A12732F8D3C818D1" ma:contentTypeVersion="7" ma:contentTypeDescription="Create a new document." ma:contentTypeScope="" ma:versionID="d2648be3d5fc2418898aeeb735bb7564">
  <xsd:schema xmlns:xsd="http://www.w3.org/2001/XMLSchema" xmlns:xs="http://www.w3.org/2001/XMLSchema" xmlns:p="http://schemas.microsoft.com/office/2006/metadata/properties" xmlns:ns3="65fcb642-9fe1-4cf0-aa4b-c52728e0a6a3" targetNamespace="http://schemas.microsoft.com/office/2006/metadata/properties" ma:root="true" ma:fieldsID="0af4467859d1733f6e3231fa5a072ba1" ns3:_="">
    <xsd:import namespace="65fcb642-9fe1-4cf0-aa4b-c52728e0a6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cb642-9fe1-4cf0-aa4b-c52728e0a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B34CA-CF90-4E92-8C20-AA814391B512}">
  <ds:schemaRefs>
    <ds:schemaRef ds:uri="http://purl.org/dc/terms/"/>
    <ds:schemaRef ds:uri="65fcb642-9fe1-4cf0-aa4b-c52728e0a6a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CE307E-E8CF-442D-B90C-77DBF9470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73449B-2E1F-42F7-8A47-B3F038152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cb642-9fe1-4cf0-aa4b-c52728e0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 rules; 4 values</Template>
  <TotalTime>1377</TotalTime>
  <Words>305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                Values In Action </vt:lpstr>
      <vt:lpstr>                       Values In Action </vt:lpstr>
      <vt:lpstr>                       Values In Action </vt:lpstr>
      <vt:lpstr>                       Values In Action </vt:lpstr>
      <vt:lpstr>                       Values In Action </vt:lpstr>
      <vt:lpstr>                       Values In Action </vt:lpstr>
      <vt:lpstr>                       Values In Action </vt:lpstr>
    </vt:vector>
  </TitlesOfParts>
  <Company>Scottish Borders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In Action</dc:title>
  <dc:creator>Bryson, Jamie</dc:creator>
  <cp:lastModifiedBy>Bryson, Jamie</cp:lastModifiedBy>
  <cp:revision>20</cp:revision>
  <cp:lastPrinted>2019-12-18T12:49:10Z</cp:lastPrinted>
  <dcterms:created xsi:type="dcterms:W3CDTF">2019-12-12T17:19:07Z</dcterms:created>
  <dcterms:modified xsi:type="dcterms:W3CDTF">2019-12-18T16:53:29Z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0x010100725158E3F4AC4246A12732F8D3C818D1</vt:lpwstr>
  </property>
</Properties>
</file>