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77" r:id="rId4"/>
    <p:sldId id="278" r:id="rId5"/>
    <p:sldId id="279" r:id="rId6"/>
    <p:sldId id="280" r:id="rId7"/>
    <p:sldId id="281" r:id="rId8"/>
    <p:sldId id="282" r:id="rId9"/>
    <p:sldId id="283" r:id="rId10"/>
    <p:sldId id="284" r:id="rId11"/>
    <p:sldId id="273" r:id="rId12"/>
    <p:sldId id="261" r:id="rId13"/>
    <p:sldId id="269" r:id="rId14"/>
    <p:sldId id="285" r:id="rId15"/>
    <p:sldId id="286" r:id="rId16"/>
    <p:sldId id="287" r:id="rId17"/>
    <p:sldId id="288" r:id="rId18"/>
    <p:sldId id="289" r:id="rId19"/>
    <p:sldId id="274" r:id="rId20"/>
    <p:sldId id="290" r:id="rId21"/>
    <p:sldId id="291"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04FFB-C396-4712-A6CA-E338F5A0449C}" v="2" dt="2023-12-05T11:35:26.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Blair" userId="1138c712-060a-477b-b2c3-bd4611686a39" providerId="ADAL" clId="{FD304FFB-C396-4712-A6CA-E338F5A0449C}"/>
    <pc:docChg chg="undo redo custSel addSld delSld modSld">
      <pc:chgData name="Miss Blair" userId="1138c712-060a-477b-b2c3-bd4611686a39" providerId="ADAL" clId="{FD304FFB-C396-4712-A6CA-E338F5A0449C}" dt="2023-12-05T11:35:26.999" v="2695" actId="20577"/>
      <pc:docMkLst>
        <pc:docMk/>
      </pc:docMkLst>
      <pc:sldChg chg="modSp mod">
        <pc:chgData name="Miss Blair" userId="1138c712-060a-477b-b2c3-bd4611686a39" providerId="ADAL" clId="{FD304FFB-C396-4712-A6CA-E338F5A0449C}" dt="2023-12-05T11:35:26.999" v="2695" actId="20577"/>
        <pc:sldMkLst>
          <pc:docMk/>
          <pc:sldMk cId="1340689688" sldId="256"/>
        </pc:sldMkLst>
        <pc:spChg chg="mod">
          <ac:chgData name="Miss Blair" userId="1138c712-060a-477b-b2c3-bd4611686a39" providerId="ADAL" clId="{FD304FFB-C396-4712-A6CA-E338F5A0449C}" dt="2023-12-05T11:35:26.999" v="2695" actId="20577"/>
          <ac:spMkLst>
            <pc:docMk/>
            <pc:sldMk cId="1340689688" sldId="256"/>
            <ac:spMk id="2" creationId="{B24C583B-2217-FFAC-D8B8-64DD4E571F57}"/>
          </ac:spMkLst>
        </pc:spChg>
        <pc:spChg chg="mod">
          <ac:chgData name="Miss Blair" userId="1138c712-060a-477b-b2c3-bd4611686a39" providerId="ADAL" clId="{FD304FFB-C396-4712-A6CA-E338F5A0449C}" dt="2023-12-04T10:26:11.882" v="30" actId="6549"/>
          <ac:spMkLst>
            <pc:docMk/>
            <pc:sldMk cId="1340689688" sldId="256"/>
            <ac:spMk id="3" creationId="{310A2E8C-BB0A-EB4A-3A26-9C6C91E21A11}"/>
          </ac:spMkLst>
        </pc:spChg>
      </pc:sldChg>
      <pc:sldChg chg="del">
        <pc:chgData name="Miss Blair" userId="1138c712-060a-477b-b2c3-bd4611686a39" providerId="ADAL" clId="{FD304FFB-C396-4712-A6CA-E338F5A0449C}" dt="2023-12-04T10:32:18.180" v="31" actId="2696"/>
        <pc:sldMkLst>
          <pc:docMk/>
          <pc:sldMk cId="543947618" sldId="257"/>
        </pc:sldMkLst>
      </pc:sldChg>
      <pc:sldChg chg="del">
        <pc:chgData name="Miss Blair" userId="1138c712-060a-477b-b2c3-bd4611686a39" providerId="ADAL" clId="{FD304FFB-C396-4712-A6CA-E338F5A0449C}" dt="2023-12-04T10:32:23.513" v="32" actId="2696"/>
        <pc:sldMkLst>
          <pc:docMk/>
          <pc:sldMk cId="4016478326" sldId="258"/>
        </pc:sldMkLst>
      </pc:sldChg>
      <pc:sldChg chg="del">
        <pc:chgData name="Miss Blair" userId="1138c712-060a-477b-b2c3-bd4611686a39" providerId="ADAL" clId="{FD304FFB-C396-4712-A6CA-E338F5A0449C}" dt="2023-12-04T11:20:48.584" v="1952" actId="2696"/>
        <pc:sldMkLst>
          <pc:docMk/>
          <pc:sldMk cId="339627082" sldId="259"/>
        </pc:sldMkLst>
      </pc:sldChg>
      <pc:sldChg chg="del">
        <pc:chgData name="Miss Blair" userId="1138c712-060a-477b-b2c3-bd4611686a39" providerId="ADAL" clId="{FD304FFB-C396-4712-A6CA-E338F5A0449C}" dt="2023-12-04T11:25:15.574" v="1973" actId="2696"/>
        <pc:sldMkLst>
          <pc:docMk/>
          <pc:sldMk cId="3945979920" sldId="260"/>
        </pc:sldMkLst>
      </pc:sldChg>
      <pc:sldChg chg="del">
        <pc:chgData name="Miss Blair" userId="1138c712-060a-477b-b2c3-bd4611686a39" providerId="ADAL" clId="{FD304FFB-C396-4712-A6CA-E338F5A0449C}" dt="2023-12-04T11:25:08.862" v="1972" actId="2696"/>
        <pc:sldMkLst>
          <pc:docMk/>
          <pc:sldMk cId="397925796" sldId="262"/>
        </pc:sldMkLst>
      </pc:sldChg>
      <pc:sldChg chg="del">
        <pc:chgData name="Miss Blair" userId="1138c712-060a-477b-b2c3-bd4611686a39" providerId="ADAL" clId="{FD304FFB-C396-4712-A6CA-E338F5A0449C}" dt="2023-12-04T11:25:08.862" v="1972" actId="2696"/>
        <pc:sldMkLst>
          <pc:docMk/>
          <pc:sldMk cId="1166787535" sldId="263"/>
        </pc:sldMkLst>
      </pc:sldChg>
      <pc:sldChg chg="del">
        <pc:chgData name="Miss Blair" userId="1138c712-060a-477b-b2c3-bd4611686a39" providerId="ADAL" clId="{FD304FFB-C396-4712-A6CA-E338F5A0449C}" dt="2023-12-04T11:25:15.574" v="1973" actId="2696"/>
        <pc:sldMkLst>
          <pc:docMk/>
          <pc:sldMk cId="3548595490" sldId="264"/>
        </pc:sldMkLst>
      </pc:sldChg>
      <pc:sldChg chg="del">
        <pc:chgData name="Miss Blair" userId="1138c712-060a-477b-b2c3-bd4611686a39" providerId="ADAL" clId="{FD304FFB-C396-4712-A6CA-E338F5A0449C}" dt="2023-12-04T11:25:15.574" v="1973" actId="2696"/>
        <pc:sldMkLst>
          <pc:docMk/>
          <pc:sldMk cId="1647389241" sldId="265"/>
        </pc:sldMkLst>
      </pc:sldChg>
      <pc:sldChg chg="del">
        <pc:chgData name="Miss Blair" userId="1138c712-060a-477b-b2c3-bd4611686a39" providerId="ADAL" clId="{FD304FFB-C396-4712-A6CA-E338F5A0449C}" dt="2023-12-04T11:25:25.716" v="1974" actId="2696"/>
        <pc:sldMkLst>
          <pc:docMk/>
          <pc:sldMk cId="931494668" sldId="266"/>
        </pc:sldMkLst>
      </pc:sldChg>
      <pc:sldChg chg="del">
        <pc:chgData name="Miss Blair" userId="1138c712-060a-477b-b2c3-bd4611686a39" providerId="ADAL" clId="{FD304FFB-C396-4712-A6CA-E338F5A0449C}" dt="2023-12-04T11:25:25.716" v="1974" actId="2696"/>
        <pc:sldMkLst>
          <pc:docMk/>
          <pc:sldMk cId="2806070331" sldId="267"/>
        </pc:sldMkLst>
      </pc:sldChg>
      <pc:sldChg chg="del">
        <pc:chgData name="Miss Blair" userId="1138c712-060a-477b-b2c3-bd4611686a39" providerId="ADAL" clId="{FD304FFB-C396-4712-A6CA-E338F5A0449C}" dt="2023-12-04T11:25:25.716" v="1974" actId="2696"/>
        <pc:sldMkLst>
          <pc:docMk/>
          <pc:sldMk cId="2193063336" sldId="268"/>
        </pc:sldMkLst>
      </pc:sldChg>
      <pc:sldChg chg="modSp mod modClrScheme chgLayout">
        <pc:chgData name="Miss Blair" userId="1138c712-060a-477b-b2c3-bd4611686a39" providerId="ADAL" clId="{FD304FFB-C396-4712-A6CA-E338F5A0449C}" dt="2023-12-04T11:33:31.735" v="2025" actId="20577"/>
        <pc:sldMkLst>
          <pc:docMk/>
          <pc:sldMk cId="673232880" sldId="269"/>
        </pc:sldMkLst>
        <pc:spChg chg="mod ord">
          <ac:chgData name="Miss Blair" userId="1138c712-060a-477b-b2c3-bd4611686a39" providerId="ADAL" clId="{FD304FFB-C396-4712-A6CA-E338F5A0449C}" dt="2023-12-04T11:33:31.735" v="2025" actId="20577"/>
          <ac:spMkLst>
            <pc:docMk/>
            <pc:sldMk cId="673232880" sldId="269"/>
            <ac:spMk id="2" creationId="{B6B47F41-0917-214C-5863-356ED1062CEF}"/>
          </ac:spMkLst>
        </pc:spChg>
        <pc:spChg chg="mod ord">
          <ac:chgData name="Miss Blair" userId="1138c712-060a-477b-b2c3-bd4611686a39" providerId="ADAL" clId="{FD304FFB-C396-4712-A6CA-E338F5A0449C}" dt="2023-12-04T11:25:48.920" v="1975" actId="700"/>
          <ac:spMkLst>
            <pc:docMk/>
            <pc:sldMk cId="673232880" sldId="269"/>
            <ac:spMk id="3" creationId="{8641AB1F-74A3-F7BE-B5B5-F42532A08C6D}"/>
          </ac:spMkLst>
        </pc:spChg>
      </pc:sldChg>
      <pc:sldChg chg="del">
        <pc:chgData name="Miss Blair" userId="1138c712-060a-477b-b2c3-bd4611686a39" providerId="ADAL" clId="{FD304FFB-C396-4712-A6CA-E338F5A0449C}" dt="2023-12-04T11:25:25.716" v="1974" actId="2696"/>
        <pc:sldMkLst>
          <pc:docMk/>
          <pc:sldMk cId="3229993036" sldId="270"/>
        </pc:sldMkLst>
      </pc:sldChg>
      <pc:sldChg chg="del">
        <pc:chgData name="Miss Blair" userId="1138c712-060a-477b-b2c3-bd4611686a39" providerId="ADAL" clId="{FD304FFB-C396-4712-A6CA-E338F5A0449C}" dt="2023-12-04T11:25:25.716" v="1974" actId="2696"/>
        <pc:sldMkLst>
          <pc:docMk/>
          <pc:sldMk cId="3500099457" sldId="271"/>
        </pc:sldMkLst>
      </pc:sldChg>
      <pc:sldChg chg="del">
        <pc:chgData name="Miss Blair" userId="1138c712-060a-477b-b2c3-bd4611686a39" providerId="ADAL" clId="{FD304FFB-C396-4712-A6CA-E338F5A0449C}" dt="2023-12-04T11:25:25.716" v="1974" actId="2696"/>
        <pc:sldMkLst>
          <pc:docMk/>
          <pc:sldMk cId="1390890921" sldId="272"/>
        </pc:sldMkLst>
      </pc:sldChg>
      <pc:sldChg chg="modSp mod">
        <pc:chgData name="Miss Blair" userId="1138c712-060a-477b-b2c3-bd4611686a39" providerId="ADAL" clId="{FD304FFB-C396-4712-A6CA-E338F5A0449C}" dt="2023-12-04T11:46:13.575" v="2655" actId="20577"/>
        <pc:sldMkLst>
          <pc:docMk/>
          <pc:sldMk cId="2409077564" sldId="276"/>
        </pc:sldMkLst>
        <pc:spChg chg="mod">
          <ac:chgData name="Miss Blair" userId="1138c712-060a-477b-b2c3-bd4611686a39" providerId="ADAL" clId="{FD304FFB-C396-4712-A6CA-E338F5A0449C}" dt="2023-12-04T11:46:13.575" v="2655" actId="20577"/>
          <ac:spMkLst>
            <pc:docMk/>
            <pc:sldMk cId="2409077564" sldId="276"/>
            <ac:spMk id="2" creationId="{AD3BE9C7-2EC3-F4E0-E6CC-5A20D67AD988}"/>
          </ac:spMkLst>
        </pc:spChg>
      </pc:sldChg>
      <pc:sldChg chg="modSp new mod">
        <pc:chgData name="Miss Blair" userId="1138c712-060a-477b-b2c3-bd4611686a39" providerId="ADAL" clId="{FD304FFB-C396-4712-A6CA-E338F5A0449C}" dt="2023-12-04T11:50:33.364" v="2693" actId="255"/>
        <pc:sldMkLst>
          <pc:docMk/>
          <pc:sldMk cId="585234237" sldId="277"/>
        </pc:sldMkLst>
        <pc:spChg chg="mod">
          <ac:chgData name="Miss Blair" userId="1138c712-060a-477b-b2c3-bd4611686a39" providerId="ADAL" clId="{FD304FFB-C396-4712-A6CA-E338F5A0449C}" dt="2023-12-04T10:58:06.635" v="49" actId="20577"/>
          <ac:spMkLst>
            <pc:docMk/>
            <pc:sldMk cId="585234237" sldId="277"/>
            <ac:spMk id="2" creationId="{B3487993-A2A1-C58D-328F-F630CC63F52B}"/>
          </ac:spMkLst>
        </pc:spChg>
        <pc:spChg chg="mod">
          <ac:chgData name="Miss Blair" userId="1138c712-060a-477b-b2c3-bd4611686a39" providerId="ADAL" clId="{FD304FFB-C396-4712-A6CA-E338F5A0449C}" dt="2023-12-04T11:50:33.364" v="2693" actId="255"/>
          <ac:spMkLst>
            <pc:docMk/>
            <pc:sldMk cId="585234237" sldId="277"/>
            <ac:spMk id="3" creationId="{34AD5640-9747-5C49-A313-B0BCB0AB66E5}"/>
          </ac:spMkLst>
        </pc:spChg>
      </pc:sldChg>
      <pc:sldChg chg="modSp new mod">
        <pc:chgData name="Miss Blair" userId="1138c712-060a-477b-b2c3-bd4611686a39" providerId="ADAL" clId="{FD304FFB-C396-4712-A6CA-E338F5A0449C}" dt="2023-12-04T11:19:24.533" v="1916" actId="255"/>
        <pc:sldMkLst>
          <pc:docMk/>
          <pc:sldMk cId="3023054129" sldId="278"/>
        </pc:sldMkLst>
        <pc:spChg chg="mod">
          <ac:chgData name="Miss Blair" userId="1138c712-060a-477b-b2c3-bd4611686a39" providerId="ADAL" clId="{FD304FFB-C396-4712-A6CA-E338F5A0449C}" dt="2023-12-04T10:58:55.798" v="176" actId="20577"/>
          <ac:spMkLst>
            <pc:docMk/>
            <pc:sldMk cId="3023054129" sldId="278"/>
            <ac:spMk id="2" creationId="{7087ECF2-F63A-6270-2CEB-0A0909941123}"/>
          </ac:spMkLst>
        </pc:spChg>
        <pc:spChg chg="mod">
          <ac:chgData name="Miss Blair" userId="1138c712-060a-477b-b2c3-bd4611686a39" providerId="ADAL" clId="{FD304FFB-C396-4712-A6CA-E338F5A0449C}" dt="2023-12-04T11:19:24.533" v="1916" actId="255"/>
          <ac:spMkLst>
            <pc:docMk/>
            <pc:sldMk cId="3023054129" sldId="278"/>
            <ac:spMk id="3" creationId="{36A1D8B3-DE5C-8EF5-F5A4-5E102F1451C6}"/>
          </ac:spMkLst>
        </pc:spChg>
      </pc:sldChg>
      <pc:sldChg chg="modSp new mod">
        <pc:chgData name="Miss Blair" userId="1138c712-060a-477b-b2c3-bd4611686a39" providerId="ADAL" clId="{FD304FFB-C396-4712-A6CA-E338F5A0449C}" dt="2023-12-04T11:46:50.924" v="2661" actId="27636"/>
        <pc:sldMkLst>
          <pc:docMk/>
          <pc:sldMk cId="2054092577" sldId="279"/>
        </pc:sldMkLst>
        <pc:spChg chg="mod">
          <ac:chgData name="Miss Blair" userId="1138c712-060a-477b-b2c3-bd4611686a39" providerId="ADAL" clId="{FD304FFB-C396-4712-A6CA-E338F5A0449C}" dt="2023-12-04T11:46:50.924" v="2661" actId="27636"/>
          <ac:spMkLst>
            <pc:docMk/>
            <pc:sldMk cId="2054092577" sldId="279"/>
            <ac:spMk id="3" creationId="{5D8E6152-5CD8-9A1B-EDFB-704EBBD78B9B}"/>
          </ac:spMkLst>
        </pc:spChg>
      </pc:sldChg>
      <pc:sldChg chg="modSp new mod">
        <pc:chgData name="Miss Blair" userId="1138c712-060a-477b-b2c3-bd4611686a39" providerId="ADAL" clId="{FD304FFB-C396-4712-A6CA-E338F5A0449C}" dt="2023-12-04T11:47:11.189" v="2663" actId="255"/>
        <pc:sldMkLst>
          <pc:docMk/>
          <pc:sldMk cId="318964501" sldId="280"/>
        </pc:sldMkLst>
        <pc:spChg chg="mod">
          <ac:chgData name="Miss Blair" userId="1138c712-060a-477b-b2c3-bd4611686a39" providerId="ADAL" clId="{FD304FFB-C396-4712-A6CA-E338F5A0449C}" dt="2023-12-04T11:04:34.574" v="209" actId="20577"/>
          <ac:spMkLst>
            <pc:docMk/>
            <pc:sldMk cId="318964501" sldId="280"/>
            <ac:spMk id="2" creationId="{BB2D2D33-E23A-047E-9496-0A815F98A6FA}"/>
          </ac:spMkLst>
        </pc:spChg>
        <pc:spChg chg="mod">
          <ac:chgData name="Miss Blair" userId="1138c712-060a-477b-b2c3-bd4611686a39" providerId="ADAL" clId="{FD304FFB-C396-4712-A6CA-E338F5A0449C}" dt="2023-12-04T11:47:11.189" v="2663" actId="255"/>
          <ac:spMkLst>
            <pc:docMk/>
            <pc:sldMk cId="318964501" sldId="280"/>
            <ac:spMk id="3" creationId="{049E5A5A-2952-74B8-1B27-4CDF164A95C8}"/>
          </ac:spMkLst>
        </pc:spChg>
      </pc:sldChg>
      <pc:sldChg chg="modSp new mod">
        <pc:chgData name="Miss Blair" userId="1138c712-060a-477b-b2c3-bd4611686a39" providerId="ADAL" clId="{FD304FFB-C396-4712-A6CA-E338F5A0449C}" dt="2023-12-04T11:47:21.430" v="2665" actId="255"/>
        <pc:sldMkLst>
          <pc:docMk/>
          <pc:sldMk cId="3590698193" sldId="281"/>
        </pc:sldMkLst>
        <pc:spChg chg="mod">
          <ac:chgData name="Miss Blair" userId="1138c712-060a-477b-b2c3-bd4611686a39" providerId="ADAL" clId="{FD304FFB-C396-4712-A6CA-E338F5A0449C}" dt="2023-12-04T11:08:31.364" v="761" actId="20577"/>
          <ac:spMkLst>
            <pc:docMk/>
            <pc:sldMk cId="3590698193" sldId="281"/>
            <ac:spMk id="2" creationId="{565A624F-8244-4D51-9F9C-438AFA92493E}"/>
          </ac:spMkLst>
        </pc:spChg>
        <pc:spChg chg="mod">
          <ac:chgData name="Miss Blair" userId="1138c712-060a-477b-b2c3-bd4611686a39" providerId="ADAL" clId="{FD304FFB-C396-4712-A6CA-E338F5A0449C}" dt="2023-12-04T11:47:21.430" v="2665" actId="255"/>
          <ac:spMkLst>
            <pc:docMk/>
            <pc:sldMk cId="3590698193" sldId="281"/>
            <ac:spMk id="3" creationId="{B0F85C94-5C9B-9E02-4C06-1E1CDE2378EC}"/>
          </ac:spMkLst>
        </pc:spChg>
      </pc:sldChg>
      <pc:sldChg chg="modSp new mod">
        <pc:chgData name="Miss Blair" userId="1138c712-060a-477b-b2c3-bd4611686a39" providerId="ADAL" clId="{FD304FFB-C396-4712-A6CA-E338F5A0449C}" dt="2023-12-04T11:47:38.844" v="2672" actId="27636"/>
        <pc:sldMkLst>
          <pc:docMk/>
          <pc:sldMk cId="1164863814" sldId="282"/>
        </pc:sldMkLst>
        <pc:spChg chg="mod">
          <ac:chgData name="Miss Blair" userId="1138c712-060a-477b-b2c3-bd4611686a39" providerId="ADAL" clId="{FD304FFB-C396-4712-A6CA-E338F5A0449C}" dt="2023-12-04T11:11:51.139" v="1104" actId="20577"/>
          <ac:spMkLst>
            <pc:docMk/>
            <pc:sldMk cId="1164863814" sldId="282"/>
            <ac:spMk id="2" creationId="{A5A19373-CA51-EE48-F661-ECFEBD981C8E}"/>
          </ac:spMkLst>
        </pc:spChg>
        <pc:spChg chg="mod">
          <ac:chgData name="Miss Blair" userId="1138c712-060a-477b-b2c3-bd4611686a39" providerId="ADAL" clId="{FD304FFB-C396-4712-A6CA-E338F5A0449C}" dt="2023-12-04T11:47:38.844" v="2672" actId="27636"/>
          <ac:spMkLst>
            <pc:docMk/>
            <pc:sldMk cId="1164863814" sldId="282"/>
            <ac:spMk id="3" creationId="{D953826A-94FF-0BE6-A4FA-7D6C5DCF7CF1}"/>
          </ac:spMkLst>
        </pc:spChg>
      </pc:sldChg>
      <pc:sldChg chg="modSp new mod">
        <pc:chgData name="Miss Blair" userId="1138c712-060a-477b-b2c3-bd4611686a39" providerId="ADAL" clId="{FD304FFB-C396-4712-A6CA-E338F5A0449C}" dt="2023-12-04T11:47:51.889" v="2674" actId="255"/>
        <pc:sldMkLst>
          <pc:docMk/>
          <pc:sldMk cId="3588988111" sldId="283"/>
        </pc:sldMkLst>
        <pc:spChg chg="mod">
          <ac:chgData name="Miss Blair" userId="1138c712-060a-477b-b2c3-bd4611686a39" providerId="ADAL" clId="{FD304FFB-C396-4712-A6CA-E338F5A0449C}" dt="2023-12-04T11:16:16.155" v="1747" actId="20577"/>
          <ac:spMkLst>
            <pc:docMk/>
            <pc:sldMk cId="3588988111" sldId="283"/>
            <ac:spMk id="2" creationId="{305D9FB6-B19D-A738-9625-645EDA58B177}"/>
          </ac:spMkLst>
        </pc:spChg>
        <pc:spChg chg="mod">
          <ac:chgData name="Miss Blair" userId="1138c712-060a-477b-b2c3-bd4611686a39" providerId="ADAL" clId="{FD304FFB-C396-4712-A6CA-E338F5A0449C}" dt="2023-12-04T11:47:51.889" v="2674" actId="255"/>
          <ac:spMkLst>
            <pc:docMk/>
            <pc:sldMk cId="3588988111" sldId="283"/>
            <ac:spMk id="3" creationId="{369014D0-A190-DC0F-174C-F5D0C5793DD4}"/>
          </ac:spMkLst>
        </pc:spChg>
      </pc:sldChg>
      <pc:sldChg chg="addSp delSp modSp new mod modClrScheme chgLayout">
        <pc:chgData name="Miss Blair" userId="1138c712-060a-477b-b2c3-bd4611686a39" providerId="ADAL" clId="{FD304FFB-C396-4712-A6CA-E338F5A0449C}" dt="2023-12-04T11:24:41.477" v="1971" actId="700"/>
        <pc:sldMkLst>
          <pc:docMk/>
          <pc:sldMk cId="3984845229" sldId="284"/>
        </pc:sldMkLst>
        <pc:spChg chg="mod ord">
          <ac:chgData name="Miss Blair" userId="1138c712-060a-477b-b2c3-bd4611686a39" providerId="ADAL" clId="{FD304FFB-C396-4712-A6CA-E338F5A0449C}" dt="2023-12-04T11:24:41.477" v="1971" actId="700"/>
          <ac:spMkLst>
            <pc:docMk/>
            <pc:sldMk cId="3984845229" sldId="284"/>
            <ac:spMk id="2" creationId="{5765A64F-F68C-ABDC-A463-6541B338E2DA}"/>
          </ac:spMkLst>
        </pc:spChg>
        <pc:spChg chg="del mod ord">
          <ac:chgData name="Miss Blair" userId="1138c712-060a-477b-b2c3-bd4611686a39" providerId="ADAL" clId="{FD304FFB-C396-4712-A6CA-E338F5A0449C}" dt="2023-12-04T11:24:41.477" v="1971" actId="700"/>
          <ac:spMkLst>
            <pc:docMk/>
            <pc:sldMk cId="3984845229" sldId="284"/>
            <ac:spMk id="3" creationId="{FE33A69E-C13C-423C-BB84-B7FD9951F8A4}"/>
          </ac:spMkLst>
        </pc:spChg>
        <pc:spChg chg="add mod ord">
          <ac:chgData name="Miss Blair" userId="1138c712-060a-477b-b2c3-bd4611686a39" providerId="ADAL" clId="{FD304FFB-C396-4712-A6CA-E338F5A0449C}" dt="2023-12-04T11:24:41.477" v="1971" actId="700"/>
          <ac:spMkLst>
            <pc:docMk/>
            <pc:sldMk cId="3984845229" sldId="284"/>
            <ac:spMk id="4" creationId="{636EA41A-64D7-0B75-DB64-B99FB101EDC8}"/>
          </ac:spMkLst>
        </pc:spChg>
      </pc:sldChg>
      <pc:sldChg chg="modSp new mod">
        <pc:chgData name="Miss Blair" userId="1138c712-060a-477b-b2c3-bd4611686a39" providerId="ADAL" clId="{FD304FFB-C396-4712-A6CA-E338F5A0449C}" dt="2023-12-04T11:48:11.103" v="2677" actId="255"/>
        <pc:sldMkLst>
          <pc:docMk/>
          <pc:sldMk cId="2208266901" sldId="285"/>
        </pc:sldMkLst>
        <pc:spChg chg="mod">
          <ac:chgData name="Miss Blair" userId="1138c712-060a-477b-b2c3-bd4611686a39" providerId="ADAL" clId="{FD304FFB-C396-4712-A6CA-E338F5A0449C}" dt="2023-12-04T11:48:11.103" v="2677" actId="255"/>
          <ac:spMkLst>
            <pc:docMk/>
            <pc:sldMk cId="2208266901" sldId="285"/>
            <ac:spMk id="3" creationId="{C4037154-7F3A-0D79-63EC-80F0702EDF03}"/>
          </ac:spMkLst>
        </pc:spChg>
      </pc:sldChg>
      <pc:sldChg chg="modSp new mod">
        <pc:chgData name="Miss Blair" userId="1138c712-060a-477b-b2c3-bd4611686a39" providerId="ADAL" clId="{FD304FFB-C396-4712-A6CA-E338F5A0449C}" dt="2023-12-04T11:48:26.658" v="2680" actId="14100"/>
        <pc:sldMkLst>
          <pc:docMk/>
          <pc:sldMk cId="4262852519" sldId="286"/>
        </pc:sldMkLst>
        <pc:spChg chg="mod">
          <ac:chgData name="Miss Blair" userId="1138c712-060a-477b-b2c3-bd4611686a39" providerId="ADAL" clId="{FD304FFB-C396-4712-A6CA-E338F5A0449C}" dt="2023-12-04T11:35:29.728" v="2210" actId="20577"/>
          <ac:spMkLst>
            <pc:docMk/>
            <pc:sldMk cId="4262852519" sldId="286"/>
            <ac:spMk id="2" creationId="{27A471AA-4B41-083A-39DC-563F5132D97A}"/>
          </ac:spMkLst>
        </pc:spChg>
        <pc:spChg chg="mod">
          <ac:chgData name="Miss Blair" userId="1138c712-060a-477b-b2c3-bd4611686a39" providerId="ADAL" clId="{FD304FFB-C396-4712-A6CA-E338F5A0449C}" dt="2023-12-04T11:48:26.658" v="2680" actId="14100"/>
          <ac:spMkLst>
            <pc:docMk/>
            <pc:sldMk cId="4262852519" sldId="286"/>
            <ac:spMk id="3" creationId="{2C2F2592-3CE9-9525-57F3-C793F70DCDC9}"/>
          </ac:spMkLst>
        </pc:spChg>
      </pc:sldChg>
      <pc:sldChg chg="modSp new mod">
        <pc:chgData name="Miss Blair" userId="1138c712-060a-477b-b2c3-bd4611686a39" providerId="ADAL" clId="{FD304FFB-C396-4712-A6CA-E338F5A0449C}" dt="2023-12-04T11:48:37.010" v="2682" actId="255"/>
        <pc:sldMkLst>
          <pc:docMk/>
          <pc:sldMk cId="474252674" sldId="287"/>
        </pc:sldMkLst>
        <pc:spChg chg="mod">
          <ac:chgData name="Miss Blair" userId="1138c712-060a-477b-b2c3-bd4611686a39" providerId="ADAL" clId="{FD304FFB-C396-4712-A6CA-E338F5A0449C}" dt="2023-12-04T11:36:46.063" v="2309" actId="20577"/>
          <ac:spMkLst>
            <pc:docMk/>
            <pc:sldMk cId="474252674" sldId="287"/>
            <ac:spMk id="2" creationId="{1FA5BE97-A756-F714-D96F-6405FD5715E3}"/>
          </ac:spMkLst>
        </pc:spChg>
        <pc:spChg chg="mod">
          <ac:chgData name="Miss Blair" userId="1138c712-060a-477b-b2c3-bd4611686a39" providerId="ADAL" clId="{FD304FFB-C396-4712-A6CA-E338F5A0449C}" dt="2023-12-04T11:48:37.010" v="2682" actId="255"/>
          <ac:spMkLst>
            <pc:docMk/>
            <pc:sldMk cId="474252674" sldId="287"/>
            <ac:spMk id="3" creationId="{D8DB679B-241A-D02E-D1CB-6C76FD017C6F}"/>
          </ac:spMkLst>
        </pc:spChg>
      </pc:sldChg>
      <pc:sldChg chg="modSp new mod">
        <pc:chgData name="Miss Blair" userId="1138c712-060a-477b-b2c3-bd4611686a39" providerId="ADAL" clId="{FD304FFB-C396-4712-A6CA-E338F5A0449C}" dt="2023-12-04T11:48:49.080" v="2684" actId="255"/>
        <pc:sldMkLst>
          <pc:docMk/>
          <pc:sldMk cId="2700179430" sldId="288"/>
        </pc:sldMkLst>
        <pc:spChg chg="mod">
          <ac:chgData name="Miss Blair" userId="1138c712-060a-477b-b2c3-bd4611686a39" providerId="ADAL" clId="{FD304FFB-C396-4712-A6CA-E338F5A0449C}" dt="2023-12-04T11:37:52.852" v="2345" actId="20577"/>
          <ac:spMkLst>
            <pc:docMk/>
            <pc:sldMk cId="2700179430" sldId="288"/>
            <ac:spMk id="2" creationId="{BD992A37-88EB-B502-2184-73BC6AF52769}"/>
          </ac:spMkLst>
        </pc:spChg>
        <pc:spChg chg="mod">
          <ac:chgData name="Miss Blair" userId="1138c712-060a-477b-b2c3-bd4611686a39" providerId="ADAL" clId="{FD304FFB-C396-4712-A6CA-E338F5A0449C}" dt="2023-12-04T11:48:49.080" v="2684" actId="255"/>
          <ac:spMkLst>
            <pc:docMk/>
            <pc:sldMk cId="2700179430" sldId="288"/>
            <ac:spMk id="3" creationId="{6A0E2758-B37B-FB30-4A36-5B105C2E30B8}"/>
          </ac:spMkLst>
        </pc:spChg>
      </pc:sldChg>
      <pc:sldChg chg="modSp new mod">
        <pc:chgData name="Miss Blair" userId="1138c712-060a-477b-b2c3-bd4611686a39" providerId="ADAL" clId="{FD304FFB-C396-4712-A6CA-E338F5A0449C}" dt="2023-12-04T11:49:11.962" v="2687" actId="20577"/>
        <pc:sldMkLst>
          <pc:docMk/>
          <pc:sldMk cId="2003871584" sldId="289"/>
        </pc:sldMkLst>
        <pc:spChg chg="mod">
          <ac:chgData name="Miss Blair" userId="1138c712-060a-477b-b2c3-bd4611686a39" providerId="ADAL" clId="{FD304FFB-C396-4712-A6CA-E338F5A0449C}" dt="2023-12-04T11:39:35.740" v="2397" actId="20577"/>
          <ac:spMkLst>
            <pc:docMk/>
            <pc:sldMk cId="2003871584" sldId="289"/>
            <ac:spMk id="2" creationId="{DFA1D46E-588D-C201-2930-DDAF84F8BB11}"/>
          </ac:spMkLst>
        </pc:spChg>
        <pc:spChg chg="mod">
          <ac:chgData name="Miss Blair" userId="1138c712-060a-477b-b2c3-bd4611686a39" providerId="ADAL" clId="{FD304FFB-C396-4712-A6CA-E338F5A0449C}" dt="2023-12-04T11:49:11.962" v="2687" actId="20577"/>
          <ac:spMkLst>
            <pc:docMk/>
            <pc:sldMk cId="2003871584" sldId="289"/>
            <ac:spMk id="3" creationId="{E07AD1F1-C95E-CBFD-CAF3-C422BC7F8280}"/>
          </ac:spMkLst>
        </pc:spChg>
      </pc:sldChg>
      <pc:sldChg chg="addSp modSp new mod modClrScheme chgLayout">
        <pc:chgData name="Miss Blair" userId="1138c712-060a-477b-b2c3-bd4611686a39" providerId="ADAL" clId="{FD304FFB-C396-4712-A6CA-E338F5A0449C}" dt="2023-12-04T11:49:25.027" v="2689" actId="2711"/>
        <pc:sldMkLst>
          <pc:docMk/>
          <pc:sldMk cId="3229992000" sldId="290"/>
        </pc:sldMkLst>
        <pc:spChg chg="add mod">
          <ac:chgData name="Miss Blair" userId="1138c712-060a-477b-b2c3-bd4611686a39" providerId="ADAL" clId="{FD304FFB-C396-4712-A6CA-E338F5A0449C}" dt="2023-12-04T11:41:00.623" v="2474" actId="20577"/>
          <ac:spMkLst>
            <pc:docMk/>
            <pc:sldMk cId="3229992000" sldId="290"/>
            <ac:spMk id="2" creationId="{10C8F2C0-BA71-B3D9-FD97-CF996DEA8BB7}"/>
          </ac:spMkLst>
        </pc:spChg>
        <pc:spChg chg="add mod">
          <ac:chgData name="Miss Blair" userId="1138c712-060a-477b-b2c3-bd4611686a39" providerId="ADAL" clId="{FD304FFB-C396-4712-A6CA-E338F5A0449C}" dt="2023-12-04T11:49:25.027" v="2689" actId="2711"/>
          <ac:spMkLst>
            <pc:docMk/>
            <pc:sldMk cId="3229992000" sldId="290"/>
            <ac:spMk id="3" creationId="{1649DFF2-71BF-2BE3-9A5A-7CE4F16037FF}"/>
          </ac:spMkLst>
        </pc:spChg>
      </pc:sldChg>
      <pc:sldChg chg="modSp new mod">
        <pc:chgData name="Miss Blair" userId="1138c712-060a-477b-b2c3-bd4611686a39" providerId="ADAL" clId="{FD304FFB-C396-4712-A6CA-E338F5A0449C}" dt="2023-12-04T11:49:35.442" v="2691" actId="255"/>
        <pc:sldMkLst>
          <pc:docMk/>
          <pc:sldMk cId="508543187" sldId="291"/>
        </pc:sldMkLst>
        <pc:spChg chg="mod">
          <ac:chgData name="Miss Blair" userId="1138c712-060a-477b-b2c3-bd4611686a39" providerId="ADAL" clId="{FD304FFB-C396-4712-A6CA-E338F5A0449C}" dt="2023-12-04T11:49:35.442" v="2691" actId="255"/>
          <ac:spMkLst>
            <pc:docMk/>
            <pc:sldMk cId="508543187" sldId="291"/>
            <ac:spMk id="3" creationId="{BFE15389-5076-15BA-9B2C-E070418E1C68}"/>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D7393BF-1526-460C-B130-C33BE5C1560E}" type="datetimeFigureOut">
              <a:rPr lang="en-GB" smtClean="0"/>
              <a:t>05/12/2023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233446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7393BF-1526-460C-B130-C33BE5C1560E}"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3433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D7393BF-1526-460C-B130-C33BE5C1560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158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D7393BF-1526-460C-B130-C33BE5C1560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3096696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D7393BF-1526-460C-B130-C33BE5C1560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3655170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D7393BF-1526-460C-B130-C33BE5C1560E}"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1185074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D7393BF-1526-460C-B130-C33BE5C1560E}" type="datetimeFigureOut">
              <a:rPr lang="en-GB" smtClean="0"/>
              <a:t>05/12/2023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1716948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0695439" y="6391838"/>
            <a:ext cx="990599" cy="304799"/>
          </a:xfrm>
        </p:spPr>
        <p:txBody>
          <a:bodyPr/>
          <a:lstStyle/>
          <a:p>
            <a:fld id="{BD7393BF-1526-460C-B130-C33BE5C1560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376891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0653104" y="6391838"/>
            <a:ext cx="992135" cy="304799"/>
          </a:xfrm>
        </p:spPr>
        <p:txBody>
          <a:bodyPr/>
          <a:lstStyle/>
          <a:p>
            <a:fld id="{BD7393BF-1526-460C-B130-C33BE5C1560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2226405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60B831-D1C4-485E-B31E-0C87803E2015}"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2996974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0B831-D1C4-485E-B31E-0C87803E2015}"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237072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D7393BF-1526-460C-B130-C33BE5C1560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2733528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60B831-D1C4-485E-B31E-0C87803E2015}"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2098860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60B831-D1C4-485E-B31E-0C87803E2015}"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2511303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60B831-D1C4-485E-B31E-0C87803E2015}"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747918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60B831-D1C4-485E-B31E-0C87803E2015}"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33663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0B831-D1C4-485E-B31E-0C87803E2015}"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266164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60B831-D1C4-485E-B31E-0C87803E2015}"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3498757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60B831-D1C4-485E-B31E-0C87803E2015}"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798310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0B831-D1C4-485E-B31E-0C87803E2015}"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1909641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0B831-D1C4-485E-B31E-0C87803E2015}"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0B965-70DA-49F3-A269-A81FDE0F5320}" type="slidenum">
              <a:rPr lang="en-GB" smtClean="0"/>
              <a:t>‹#›</a:t>
            </a:fld>
            <a:endParaRPr lang="en-GB"/>
          </a:p>
        </p:txBody>
      </p:sp>
    </p:spTree>
    <p:extLst>
      <p:ext uri="{BB962C8B-B14F-4D97-AF65-F5344CB8AC3E}">
        <p14:creationId xmlns:p14="http://schemas.microsoft.com/office/powerpoint/2010/main" val="154003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D7393BF-1526-460C-B130-C33BE5C1560E}"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298390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D7393BF-1526-460C-B130-C33BE5C1560E}"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61462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D7393BF-1526-460C-B130-C33BE5C1560E}"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176861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BD7393BF-1526-460C-B130-C33BE5C1560E}"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141568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93BF-1526-460C-B130-C33BE5C1560E}"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103631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7393BF-1526-460C-B130-C33BE5C1560E}"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229381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7393BF-1526-460C-B130-C33BE5C1560E}"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8EA69A8-7788-452D-B657-14C915C5E0C6}" type="slidenum">
              <a:rPr lang="en-GB" smtClean="0"/>
              <a:t>‹#›</a:t>
            </a:fld>
            <a:endParaRPr lang="en-GB"/>
          </a:p>
        </p:txBody>
      </p:sp>
    </p:spTree>
    <p:extLst>
      <p:ext uri="{BB962C8B-B14F-4D97-AF65-F5344CB8AC3E}">
        <p14:creationId xmlns:p14="http://schemas.microsoft.com/office/powerpoint/2010/main" val="365626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D7393BF-1526-460C-B130-C33BE5C1560E}" type="datetimeFigureOut">
              <a:rPr lang="en-GB" smtClean="0"/>
              <a:t>05/12/2023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8EA69A8-7788-452D-B657-14C915C5E0C6}" type="slidenum">
              <a:rPr lang="en-GB" smtClean="0"/>
              <a:t>‹#›</a:t>
            </a:fld>
            <a:endParaRPr lang="en-GB"/>
          </a:p>
        </p:txBody>
      </p:sp>
    </p:spTree>
    <p:extLst>
      <p:ext uri="{BB962C8B-B14F-4D97-AF65-F5344CB8AC3E}">
        <p14:creationId xmlns:p14="http://schemas.microsoft.com/office/powerpoint/2010/main" val="344496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0B831-D1C4-485E-B31E-0C87803E2015}" type="datetimeFigureOut">
              <a:rPr lang="en-GB" smtClean="0"/>
              <a:t>05/12/2023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0B965-70DA-49F3-A269-A81FDE0F5320}" type="slidenum">
              <a:rPr lang="en-GB" smtClean="0"/>
              <a:t>‹#›</a:t>
            </a:fld>
            <a:endParaRPr lang="en-GB"/>
          </a:p>
        </p:txBody>
      </p:sp>
    </p:spTree>
    <p:extLst>
      <p:ext uri="{BB962C8B-B14F-4D97-AF65-F5344CB8AC3E}">
        <p14:creationId xmlns:p14="http://schemas.microsoft.com/office/powerpoint/2010/main" val="9198722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583B-2217-FFAC-D8B8-64DD4E571F57}"/>
              </a:ext>
            </a:extLst>
          </p:cNvPr>
          <p:cNvSpPr>
            <a:spLocks noGrp="1"/>
          </p:cNvSpPr>
          <p:nvPr>
            <p:ph type="ctrTitle"/>
          </p:nvPr>
        </p:nvSpPr>
        <p:spPr/>
        <p:txBody>
          <a:bodyPr/>
          <a:lstStyle/>
          <a:p>
            <a:r>
              <a:rPr lang="en-GB"/>
              <a:t>S5 Assembly	</a:t>
            </a:r>
          </a:p>
        </p:txBody>
      </p:sp>
      <p:sp>
        <p:nvSpPr>
          <p:cNvPr id="3" name="Subtitle 2">
            <a:extLst>
              <a:ext uri="{FF2B5EF4-FFF2-40B4-BE49-F238E27FC236}">
                <a16:creationId xmlns:a16="http://schemas.microsoft.com/office/drawing/2014/main" id="{310A2E8C-BB0A-EB4A-3A26-9C6C91E21A11}"/>
              </a:ext>
            </a:extLst>
          </p:cNvPr>
          <p:cNvSpPr>
            <a:spLocks noGrp="1"/>
          </p:cNvSpPr>
          <p:nvPr>
            <p:ph type="subTitle" idx="1"/>
          </p:nvPr>
        </p:nvSpPr>
        <p:spPr/>
        <p:txBody>
          <a:bodyPr/>
          <a:lstStyle/>
          <a:p>
            <a:r>
              <a:rPr lang="en-GB"/>
              <a:t>December 2023</a:t>
            </a:r>
          </a:p>
          <a:p>
            <a:endParaRPr lang="en-GB"/>
          </a:p>
        </p:txBody>
      </p:sp>
    </p:spTree>
    <p:extLst>
      <p:ext uri="{BB962C8B-B14F-4D97-AF65-F5344CB8AC3E}">
        <p14:creationId xmlns:p14="http://schemas.microsoft.com/office/powerpoint/2010/main" val="134068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9E655C0-0041-4F93-CEFB-96A14170B1F1}"/>
              </a:ext>
            </a:extLst>
          </p:cNvPr>
          <p:cNvPicPr>
            <a:picLocks noChangeAspect="1"/>
          </p:cNvPicPr>
          <p:nvPr/>
        </p:nvPicPr>
        <p:blipFill rotWithShape="1">
          <a:blip r:embed="rId2"/>
          <a:srcRect l="34924" t="16290" r="34497" b="6734"/>
          <a:stretch/>
        </p:blipFill>
        <p:spPr>
          <a:xfrm>
            <a:off x="2100942" y="0"/>
            <a:ext cx="8033657" cy="6858000"/>
          </a:xfrm>
          <a:prstGeom prst="rect">
            <a:avLst/>
          </a:prstGeom>
        </p:spPr>
      </p:pic>
    </p:spTree>
    <p:extLst>
      <p:ext uri="{BB962C8B-B14F-4D97-AF65-F5344CB8AC3E}">
        <p14:creationId xmlns:p14="http://schemas.microsoft.com/office/powerpoint/2010/main" val="376610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B9EF35-455F-47F6-BB11-527E11021027}"/>
              </a:ext>
            </a:extLst>
          </p:cNvPr>
          <p:cNvSpPr/>
          <p:nvPr/>
        </p:nvSpPr>
        <p:spPr>
          <a:xfrm>
            <a:off x="1524000" y="0"/>
            <a:ext cx="9144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 name="Title 1">
            <a:extLst>
              <a:ext uri="{FF2B5EF4-FFF2-40B4-BE49-F238E27FC236}">
                <a16:creationId xmlns:a16="http://schemas.microsoft.com/office/drawing/2014/main" id="{4515DF53-EA86-4BB6-914C-E235CBC22C7A}"/>
              </a:ext>
            </a:extLst>
          </p:cNvPr>
          <p:cNvSpPr>
            <a:spLocks noGrp="1"/>
          </p:cNvSpPr>
          <p:nvPr>
            <p:ph type="title"/>
          </p:nvPr>
        </p:nvSpPr>
        <p:spPr>
          <a:solidFill>
            <a:schemeClr val="bg1"/>
          </a:solidFill>
        </p:spPr>
        <p:txBody>
          <a:bodyPr/>
          <a:lstStyle/>
          <a:p>
            <a:pPr algn="ctr"/>
            <a:r>
              <a:rPr lang="en-GB" b="1"/>
              <a:t>Exploring Different </a:t>
            </a:r>
            <a:br>
              <a:rPr lang="en-GB" b="1"/>
            </a:br>
            <a:r>
              <a:rPr lang="en-GB" b="1"/>
              <a:t>Revision Techniques</a:t>
            </a:r>
          </a:p>
        </p:txBody>
      </p:sp>
      <p:sp>
        <p:nvSpPr>
          <p:cNvPr id="3" name="Content Placeholder 2">
            <a:extLst>
              <a:ext uri="{FF2B5EF4-FFF2-40B4-BE49-F238E27FC236}">
                <a16:creationId xmlns:a16="http://schemas.microsoft.com/office/drawing/2014/main" id="{2DC88F51-181B-4E52-8643-D804F781266E}"/>
              </a:ext>
            </a:extLst>
          </p:cNvPr>
          <p:cNvSpPr>
            <a:spLocks noGrp="1"/>
          </p:cNvSpPr>
          <p:nvPr>
            <p:ph idx="1"/>
          </p:nvPr>
        </p:nvSpPr>
        <p:spPr>
          <a:xfrm>
            <a:off x="2152650" y="2253005"/>
            <a:ext cx="3943350" cy="3720412"/>
          </a:xfrm>
        </p:spPr>
        <p:txBody>
          <a:bodyPr>
            <a:normAutofit/>
          </a:bodyPr>
          <a:lstStyle/>
          <a:p>
            <a:r>
              <a:rPr lang="en-GB"/>
              <a:t>Highlighting</a:t>
            </a:r>
          </a:p>
          <a:p>
            <a:endParaRPr lang="en-GB"/>
          </a:p>
          <a:p>
            <a:endParaRPr lang="en-GB"/>
          </a:p>
          <a:p>
            <a:r>
              <a:rPr lang="en-GB"/>
              <a:t>Mind Maps</a:t>
            </a:r>
          </a:p>
          <a:p>
            <a:endParaRPr lang="en-GB"/>
          </a:p>
          <a:p>
            <a:endParaRPr lang="en-GB"/>
          </a:p>
          <a:p>
            <a:r>
              <a:rPr lang="en-GB"/>
              <a:t>Voice Notes</a:t>
            </a:r>
          </a:p>
        </p:txBody>
      </p:sp>
      <p:pic>
        <p:nvPicPr>
          <p:cNvPr id="5" name="Picture 4">
            <a:extLst>
              <a:ext uri="{FF2B5EF4-FFF2-40B4-BE49-F238E27FC236}">
                <a16:creationId xmlns:a16="http://schemas.microsoft.com/office/drawing/2014/main" id="{45AF18A2-1CF1-49D1-B1DF-FE6C28107860}"/>
              </a:ext>
            </a:extLst>
          </p:cNvPr>
          <p:cNvPicPr>
            <a:picLocks noChangeAspect="1"/>
          </p:cNvPicPr>
          <p:nvPr/>
        </p:nvPicPr>
        <p:blipFill>
          <a:blip r:embed="rId2"/>
          <a:stretch>
            <a:fillRect/>
          </a:stretch>
        </p:blipFill>
        <p:spPr>
          <a:xfrm>
            <a:off x="4533548" y="2098191"/>
            <a:ext cx="1542579" cy="1028386"/>
          </a:xfrm>
          <a:prstGeom prst="rect">
            <a:avLst/>
          </a:prstGeom>
        </p:spPr>
      </p:pic>
      <p:pic>
        <p:nvPicPr>
          <p:cNvPr id="6" name="Picture 5">
            <a:extLst>
              <a:ext uri="{FF2B5EF4-FFF2-40B4-BE49-F238E27FC236}">
                <a16:creationId xmlns:a16="http://schemas.microsoft.com/office/drawing/2014/main" id="{18F281F0-94D8-4F07-BED2-0681B071149B}"/>
              </a:ext>
            </a:extLst>
          </p:cNvPr>
          <p:cNvPicPr>
            <a:picLocks noChangeAspect="1"/>
          </p:cNvPicPr>
          <p:nvPr/>
        </p:nvPicPr>
        <p:blipFill>
          <a:blip r:embed="rId3"/>
          <a:stretch>
            <a:fillRect/>
          </a:stretch>
        </p:blipFill>
        <p:spPr>
          <a:xfrm>
            <a:off x="4543483" y="3460471"/>
            <a:ext cx="1560134" cy="1169501"/>
          </a:xfrm>
          <a:prstGeom prst="rect">
            <a:avLst/>
          </a:prstGeom>
        </p:spPr>
      </p:pic>
      <p:sp>
        <p:nvSpPr>
          <p:cNvPr id="7" name="Content Placeholder 2">
            <a:extLst>
              <a:ext uri="{FF2B5EF4-FFF2-40B4-BE49-F238E27FC236}">
                <a16:creationId xmlns:a16="http://schemas.microsoft.com/office/drawing/2014/main" id="{0BE33465-7EEB-4242-9E2E-4C8820943CEC}"/>
              </a:ext>
            </a:extLst>
          </p:cNvPr>
          <p:cNvSpPr txBox="1">
            <a:spLocks/>
          </p:cNvSpPr>
          <p:nvPr/>
        </p:nvSpPr>
        <p:spPr>
          <a:xfrm>
            <a:off x="6410325" y="2253006"/>
            <a:ext cx="3943350" cy="2080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prstClr val="black"/>
                </a:solidFill>
                <a:latin typeface="Calibri" panose="020F0502020204030204"/>
              </a:rPr>
              <a:t>Flashcards</a:t>
            </a:r>
          </a:p>
          <a:p>
            <a:endParaRPr lang="en-GB">
              <a:solidFill>
                <a:prstClr val="black"/>
              </a:solidFill>
              <a:latin typeface="Calibri" panose="020F0502020204030204"/>
            </a:endParaRPr>
          </a:p>
          <a:p>
            <a:endParaRPr lang="en-GB">
              <a:solidFill>
                <a:prstClr val="black"/>
              </a:solidFill>
              <a:latin typeface="Calibri" panose="020F0502020204030204"/>
            </a:endParaRPr>
          </a:p>
          <a:p>
            <a:r>
              <a:rPr lang="en-GB">
                <a:solidFill>
                  <a:prstClr val="black"/>
                </a:solidFill>
                <a:latin typeface="Calibri" panose="020F0502020204030204"/>
              </a:rPr>
              <a:t>Past Papers</a:t>
            </a:r>
          </a:p>
        </p:txBody>
      </p:sp>
      <p:pic>
        <p:nvPicPr>
          <p:cNvPr id="8" name="Picture 7">
            <a:extLst>
              <a:ext uri="{FF2B5EF4-FFF2-40B4-BE49-F238E27FC236}">
                <a16:creationId xmlns:a16="http://schemas.microsoft.com/office/drawing/2014/main" id="{6776E427-B821-4144-8A8A-7E82263D9F11}"/>
              </a:ext>
            </a:extLst>
          </p:cNvPr>
          <p:cNvPicPr>
            <a:picLocks noChangeAspect="1"/>
          </p:cNvPicPr>
          <p:nvPr/>
        </p:nvPicPr>
        <p:blipFill>
          <a:blip r:embed="rId4"/>
          <a:stretch>
            <a:fillRect/>
          </a:stretch>
        </p:blipFill>
        <p:spPr>
          <a:xfrm>
            <a:off x="4925874" y="4871599"/>
            <a:ext cx="891830" cy="1417189"/>
          </a:xfrm>
          <a:prstGeom prst="rect">
            <a:avLst/>
          </a:prstGeom>
        </p:spPr>
      </p:pic>
      <p:pic>
        <p:nvPicPr>
          <p:cNvPr id="9" name="Picture 8">
            <a:extLst>
              <a:ext uri="{FF2B5EF4-FFF2-40B4-BE49-F238E27FC236}">
                <a16:creationId xmlns:a16="http://schemas.microsoft.com/office/drawing/2014/main" id="{04D813C8-3473-436D-B41A-AB46F2F7411F}"/>
              </a:ext>
            </a:extLst>
          </p:cNvPr>
          <p:cNvPicPr>
            <a:picLocks noChangeAspect="1"/>
          </p:cNvPicPr>
          <p:nvPr/>
        </p:nvPicPr>
        <p:blipFill>
          <a:blip r:embed="rId5"/>
          <a:stretch>
            <a:fillRect/>
          </a:stretch>
        </p:blipFill>
        <p:spPr>
          <a:xfrm>
            <a:off x="8496772" y="2055816"/>
            <a:ext cx="1542579" cy="1030593"/>
          </a:xfrm>
          <a:prstGeom prst="rect">
            <a:avLst/>
          </a:prstGeom>
        </p:spPr>
      </p:pic>
      <p:pic>
        <p:nvPicPr>
          <p:cNvPr id="10" name="Picture 9">
            <a:extLst>
              <a:ext uri="{FF2B5EF4-FFF2-40B4-BE49-F238E27FC236}">
                <a16:creationId xmlns:a16="http://schemas.microsoft.com/office/drawing/2014/main" id="{8D8F681D-FC4A-4AFB-900C-5E65F94C5140}"/>
              </a:ext>
            </a:extLst>
          </p:cNvPr>
          <p:cNvPicPr>
            <a:picLocks noChangeAspect="1"/>
          </p:cNvPicPr>
          <p:nvPr/>
        </p:nvPicPr>
        <p:blipFill>
          <a:blip r:embed="rId6"/>
          <a:stretch>
            <a:fillRect/>
          </a:stretch>
        </p:blipFill>
        <p:spPr>
          <a:xfrm>
            <a:off x="8504526" y="3573835"/>
            <a:ext cx="1551632" cy="898771"/>
          </a:xfrm>
          <a:prstGeom prst="rect">
            <a:avLst/>
          </a:prstGeom>
        </p:spPr>
      </p:pic>
      <p:sp>
        <p:nvSpPr>
          <p:cNvPr id="11" name="TextBox 10">
            <a:extLst>
              <a:ext uri="{FF2B5EF4-FFF2-40B4-BE49-F238E27FC236}">
                <a16:creationId xmlns:a16="http://schemas.microsoft.com/office/drawing/2014/main" id="{3A1E5095-B2B5-4202-A8EF-022DE19FD958}"/>
              </a:ext>
            </a:extLst>
          </p:cNvPr>
          <p:cNvSpPr txBox="1"/>
          <p:nvPr/>
        </p:nvSpPr>
        <p:spPr>
          <a:xfrm>
            <a:off x="6563140" y="5088834"/>
            <a:ext cx="3476211" cy="1200329"/>
          </a:xfrm>
          <a:prstGeom prst="rect">
            <a:avLst/>
          </a:prstGeom>
          <a:solidFill>
            <a:schemeClr val="bg1"/>
          </a:solidFill>
        </p:spPr>
        <p:txBody>
          <a:bodyPr wrap="square" rtlCol="0">
            <a:spAutoFit/>
          </a:bodyPr>
          <a:lstStyle/>
          <a:p>
            <a:r>
              <a:rPr lang="en-GB" b="1">
                <a:solidFill>
                  <a:prstClr val="black"/>
                </a:solidFill>
                <a:latin typeface="Comic Sans MS" panose="030F0702030302020204" pitchFamily="66" charset="0"/>
              </a:rPr>
              <a:t>Boost your revision!</a:t>
            </a:r>
          </a:p>
          <a:p>
            <a:r>
              <a:rPr lang="en-GB">
                <a:solidFill>
                  <a:prstClr val="black"/>
                </a:solidFill>
                <a:latin typeface="Comic Sans MS" panose="030F0702030302020204" pitchFamily="66" charset="0"/>
              </a:rPr>
              <a:t>Try these different revision techniques and see what works best for you.</a:t>
            </a:r>
          </a:p>
        </p:txBody>
      </p:sp>
      <p:sp>
        <p:nvSpPr>
          <p:cNvPr id="12" name="TextBox 11">
            <a:extLst>
              <a:ext uri="{FF2B5EF4-FFF2-40B4-BE49-F238E27FC236}">
                <a16:creationId xmlns:a16="http://schemas.microsoft.com/office/drawing/2014/main" id="{D84E5A23-0552-4CDE-825E-1F560C19413B}"/>
              </a:ext>
            </a:extLst>
          </p:cNvPr>
          <p:cNvSpPr txBox="1"/>
          <p:nvPr/>
        </p:nvSpPr>
        <p:spPr>
          <a:xfrm>
            <a:off x="7258879" y="6507447"/>
            <a:ext cx="2786684" cy="246221"/>
          </a:xfrm>
          <a:prstGeom prst="rect">
            <a:avLst/>
          </a:prstGeom>
          <a:noFill/>
        </p:spPr>
        <p:txBody>
          <a:bodyPr wrap="square" rtlCol="0">
            <a:spAutoFit/>
          </a:bodyPr>
          <a:lstStyle/>
          <a:p>
            <a:pPr algn="r"/>
            <a:r>
              <a:rPr lang="en-GB" sz="1000">
                <a:solidFill>
                  <a:prstClr val="black"/>
                </a:solidFill>
                <a:latin typeface="Calibri" panose="020F0502020204030204"/>
              </a:rPr>
              <a:t>Revision Techniques.pptx</a:t>
            </a:r>
          </a:p>
        </p:txBody>
      </p:sp>
      <p:pic>
        <p:nvPicPr>
          <p:cNvPr id="13" name="Picture 12">
            <a:extLst>
              <a:ext uri="{FF2B5EF4-FFF2-40B4-BE49-F238E27FC236}">
                <a16:creationId xmlns:a16="http://schemas.microsoft.com/office/drawing/2014/main" id="{14693BD2-7B49-4431-B647-BB74DEA3A4D6}"/>
              </a:ext>
            </a:extLst>
          </p:cNvPr>
          <p:cNvPicPr>
            <a:picLocks noChangeAspect="1"/>
          </p:cNvPicPr>
          <p:nvPr/>
        </p:nvPicPr>
        <p:blipFill>
          <a:blip r:embed="rId7"/>
          <a:stretch>
            <a:fillRect/>
          </a:stretch>
        </p:blipFill>
        <p:spPr>
          <a:xfrm>
            <a:off x="2291793" y="6231873"/>
            <a:ext cx="500685" cy="556317"/>
          </a:xfrm>
          <a:prstGeom prst="rect">
            <a:avLst/>
          </a:prstGeom>
        </p:spPr>
      </p:pic>
      <p:sp>
        <p:nvSpPr>
          <p:cNvPr id="14" name="TextBox 13">
            <a:extLst>
              <a:ext uri="{FF2B5EF4-FFF2-40B4-BE49-F238E27FC236}">
                <a16:creationId xmlns:a16="http://schemas.microsoft.com/office/drawing/2014/main" id="{46B74453-B503-4F2E-B4D9-19E543BEFEF4}"/>
              </a:ext>
            </a:extLst>
          </p:cNvPr>
          <p:cNvSpPr txBox="1"/>
          <p:nvPr/>
        </p:nvSpPr>
        <p:spPr>
          <a:xfrm>
            <a:off x="2918792" y="6399753"/>
            <a:ext cx="2786684" cy="246221"/>
          </a:xfrm>
          <a:prstGeom prst="rect">
            <a:avLst/>
          </a:prstGeom>
          <a:noFill/>
        </p:spPr>
        <p:txBody>
          <a:bodyPr wrap="square" rtlCol="0">
            <a:spAutoFit/>
          </a:bodyPr>
          <a:lstStyle/>
          <a:p>
            <a:r>
              <a:rPr lang="en-GB" sz="1000">
                <a:solidFill>
                  <a:prstClr val="black"/>
                </a:solidFill>
                <a:latin typeface="Calibri" panose="020F0502020204030204"/>
              </a:rPr>
              <a:t>Selkirk High School</a:t>
            </a:r>
          </a:p>
        </p:txBody>
      </p:sp>
    </p:spTree>
    <p:extLst>
      <p:ext uri="{BB962C8B-B14F-4D97-AF65-F5344CB8AC3E}">
        <p14:creationId xmlns:p14="http://schemas.microsoft.com/office/powerpoint/2010/main" val="318604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7F41-0917-214C-5863-356ED1062CEF}"/>
              </a:ext>
            </a:extLst>
          </p:cNvPr>
          <p:cNvSpPr>
            <a:spLocks noGrp="1"/>
          </p:cNvSpPr>
          <p:nvPr>
            <p:ph type="ctrTitle"/>
          </p:nvPr>
        </p:nvSpPr>
        <p:spPr/>
        <p:txBody>
          <a:bodyPr/>
          <a:lstStyle/>
          <a:p>
            <a:r>
              <a:rPr lang="en-GB"/>
              <a:t>SENIOR STUDY SKILLS GUIDE</a:t>
            </a:r>
          </a:p>
        </p:txBody>
      </p:sp>
      <p:sp>
        <p:nvSpPr>
          <p:cNvPr id="3" name="Text Placeholder 2">
            <a:extLst>
              <a:ext uri="{FF2B5EF4-FFF2-40B4-BE49-F238E27FC236}">
                <a16:creationId xmlns:a16="http://schemas.microsoft.com/office/drawing/2014/main" id="{8641AB1F-74A3-F7BE-B5B5-F42532A08C6D}"/>
              </a:ext>
            </a:extLst>
          </p:cNvPr>
          <p:cNvSpPr>
            <a:spLocks noGrp="1"/>
          </p:cNvSpPr>
          <p:nvPr>
            <p:ph type="subTitle" idx="1"/>
          </p:nvPr>
        </p:nvSpPr>
        <p:spPr/>
        <p:txBody>
          <a:bodyPr/>
          <a:lstStyle/>
          <a:p>
            <a:r>
              <a:rPr lang="en-GB"/>
              <a:t>Study timetable</a:t>
            </a:r>
          </a:p>
        </p:txBody>
      </p:sp>
    </p:spTree>
    <p:extLst>
      <p:ext uri="{BB962C8B-B14F-4D97-AF65-F5344CB8AC3E}">
        <p14:creationId xmlns:p14="http://schemas.microsoft.com/office/powerpoint/2010/main" val="67323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94A4-6216-B11C-ABCD-B23F6786AAE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4037154-7F3A-0D79-63EC-80F0702EDF03}"/>
              </a:ext>
            </a:extLst>
          </p:cNvPr>
          <p:cNvSpPr>
            <a:spLocks noGrp="1"/>
          </p:cNvSpPr>
          <p:nvPr>
            <p:ph idx="1"/>
          </p:nvPr>
        </p:nvSpPr>
        <p:spPr/>
        <p:txBody>
          <a:bodyPr>
            <a:normAutofit/>
          </a:bodyPr>
          <a:lstStyle/>
          <a:p>
            <a:r>
              <a:rPr lang="en-GB" sz="2800">
                <a:latin typeface="Calibri" panose="020F0502020204030204" pitchFamily="34" charset="0"/>
                <a:cs typeface="Calibri" panose="020F0502020204030204" pitchFamily="34" charset="0"/>
              </a:rPr>
              <a:t>Interactive Study Skills guide – on Showbie</a:t>
            </a:r>
          </a:p>
          <a:p>
            <a:r>
              <a:rPr lang="en-GB" sz="2800">
                <a:latin typeface="Calibri" panose="020F0502020204030204" pitchFamily="34" charset="0"/>
                <a:cs typeface="Calibri" panose="020F0502020204030204" pitchFamily="34" charset="0"/>
              </a:rPr>
              <a:t>Study timetable to be completed by 15</a:t>
            </a:r>
            <a:r>
              <a:rPr lang="en-GB" sz="2800" baseline="30000">
                <a:latin typeface="Calibri" panose="020F0502020204030204" pitchFamily="34" charset="0"/>
                <a:cs typeface="Calibri" panose="020F0502020204030204" pitchFamily="34" charset="0"/>
              </a:rPr>
              <a:t>th</a:t>
            </a:r>
            <a:r>
              <a:rPr lang="en-GB" sz="2800">
                <a:latin typeface="Calibri" panose="020F0502020204030204" pitchFamily="34" charset="0"/>
                <a:cs typeface="Calibri" panose="020F0502020204030204" pitchFamily="34" charset="0"/>
              </a:rPr>
              <a:t> December and will be discussed in PSE.</a:t>
            </a:r>
          </a:p>
        </p:txBody>
      </p:sp>
    </p:spTree>
    <p:extLst>
      <p:ext uri="{BB962C8B-B14F-4D97-AF65-F5344CB8AC3E}">
        <p14:creationId xmlns:p14="http://schemas.microsoft.com/office/powerpoint/2010/main" val="220826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71AA-4B41-083A-39DC-563F5132D97A}"/>
              </a:ext>
            </a:extLst>
          </p:cNvPr>
          <p:cNvSpPr>
            <a:spLocks noGrp="1"/>
          </p:cNvSpPr>
          <p:nvPr>
            <p:ph type="title"/>
          </p:nvPr>
        </p:nvSpPr>
        <p:spPr/>
        <p:txBody>
          <a:bodyPr/>
          <a:lstStyle/>
          <a:p>
            <a:r>
              <a:rPr lang="en-GB"/>
              <a:t>Prioritising your Revision Plan</a:t>
            </a:r>
          </a:p>
        </p:txBody>
      </p:sp>
      <p:sp>
        <p:nvSpPr>
          <p:cNvPr id="3" name="Content Placeholder 2">
            <a:extLst>
              <a:ext uri="{FF2B5EF4-FFF2-40B4-BE49-F238E27FC236}">
                <a16:creationId xmlns:a16="http://schemas.microsoft.com/office/drawing/2014/main" id="{2C2F2592-3CE9-9525-57F3-C793F70DCDC9}"/>
              </a:ext>
            </a:extLst>
          </p:cNvPr>
          <p:cNvSpPr>
            <a:spLocks noGrp="1"/>
          </p:cNvSpPr>
          <p:nvPr>
            <p:ph idx="1"/>
          </p:nvPr>
        </p:nvSpPr>
        <p:spPr>
          <a:xfrm>
            <a:off x="1154954" y="2603500"/>
            <a:ext cx="10332196" cy="3416300"/>
          </a:xfrm>
        </p:spPr>
        <p:txBody>
          <a:bodyPr>
            <a:noAutofit/>
          </a:bodyPr>
          <a:lstStyle/>
          <a:p>
            <a:r>
              <a:rPr lang="en-GB" sz="2800">
                <a:latin typeface="Calibri" panose="020F0502020204030204" pitchFamily="34" charset="0"/>
                <a:cs typeface="Calibri" panose="020F0502020204030204" pitchFamily="34" charset="0"/>
              </a:rPr>
              <a:t>It’s important to know what topics/aspects of the exam you need to focus on so that your revision time is not wasted on what you are already confident with. </a:t>
            </a:r>
          </a:p>
          <a:p>
            <a:r>
              <a:rPr lang="en-GB" sz="2800">
                <a:latin typeface="Calibri" panose="020F0502020204030204" pitchFamily="34" charset="0"/>
                <a:cs typeface="Calibri" panose="020F0502020204030204" pitchFamily="34" charset="0"/>
              </a:rPr>
              <a:t>Feedback from your teachers will help you decide on the priorities for each subject. Use the table to record your priorities for each subject so that you can constructively plan a revision timetable.</a:t>
            </a:r>
          </a:p>
          <a:p>
            <a:r>
              <a:rPr lang="en-GB" sz="2800">
                <a:latin typeface="Calibri" panose="020F0502020204030204" pitchFamily="34" charset="0"/>
                <a:cs typeface="Calibri" panose="020F0502020204030204" pitchFamily="34" charset="0"/>
              </a:rPr>
              <a:t>This should be completed again after your Winter Assessments.</a:t>
            </a:r>
          </a:p>
        </p:txBody>
      </p:sp>
    </p:spTree>
    <p:extLst>
      <p:ext uri="{BB962C8B-B14F-4D97-AF65-F5344CB8AC3E}">
        <p14:creationId xmlns:p14="http://schemas.microsoft.com/office/powerpoint/2010/main" val="426285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BE97-A756-F714-D96F-6405FD5715E3}"/>
              </a:ext>
            </a:extLst>
          </p:cNvPr>
          <p:cNvSpPr>
            <a:spLocks noGrp="1"/>
          </p:cNvSpPr>
          <p:nvPr>
            <p:ph type="title"/>
          </p:nvPr>
        </p:nvSpPr>
        <p:spPr/>
        <p:txBody>
          <a:bodyPr/>
          <a:lstStyle/>
          <a:p>
            <a:r>
              <a:rPr lang="en-GB"/>
              <a:t>Available Study Time Calculator</a:t>
            </a:r>
          </a:p>
        </p:txBody>
      </p:sp>
      <p:sp>
        <p:nvSpPr>
          <p:cNvPr id="3" name="Content Placeholder 2">
            <a:extLst>
              <a:ext uri="{FF2B5EF4-FFF2-40B4-BE49-F238E27FC236}">
                <a16:creationId xmlns:a16="http://schemas.microsoft.com/office/drawing/2014/main" id="{D8DB679B-241A-D02E-D1CB-6C76FD017C6F}"/>
              </a:ext>
            </a:extLst>
          </p:cNvPr>
          <p:cNvSpPr>
            <a:spLocks noGrp="1"/>
          </p:cNvSpPr>
          <p:nvPr>
            <p:ph idx="1"/>
          </p:nvPr>
        </p:nvSpPr>
        <p:spPr/>
        <p:txBody>
          <a:bodyPr>
            <a:normAutofit/>
          </a:bodyPr>
          <a:lstStyle/>
          <a:p>
            <a:r>
              <a:rPr lang="en-GB" sz="2400">
                <a:latin typeface="Calibri" panose="020F0502020204030204" pitchFamily="34" charset="0"/>
                <a:cs typeface="Calibri" panose="020F0502020204030204" pitchFamily="34" charset="0"/>
              </a:rPr>
              <a:t>You will find a blank grid for you to fill in and calculate where to plan some study time. </a:t>
            </a:r>
          </a:p>
          <a:p>
            <a:r>
              <a:rPr lang="en-GB" sz="2400">
                <a:latin typeface="Calibri" panose="020F0502020204030204" pitchFamily="34" charset="0"/>
                <a:cs typeface="Calibri" panose="020F0502020204030204" pitchFamily="34" charset="0"/>
              </a:rPr>
              <a:t>This will help you to focus on your existing commitments and to see where you have blocks of time available to concentrate on your studies.</a:t>
            </a:r>
          </a:p>
          <a:p>
            <a:r>
              <a:rPr lang="en-GB" sz="2400">
                <a:latin typeface="Calibri" panose="020F0502020204030204" pitchFamily="34" charset="0"/>
                <a:cs typeface="Calibri" panose="020F0502020204030204" pitchFamily="34" charset="0"/>
              </a:rPr>
              <a:t> Remember to also include time you have available in school e.g. study periods. Read through the instructions carefully</a:t>
            </a:r>
          </a:p>
        </p:txBody>
      </p:sp>
    </p:spTree>
    <p:extLst>
      <p:ext uri="{BB962C8B-B14F-4D97-AF65-F5344CB8AC3E}">
        <p14:creationId xmlns:p14="http://schemas.microsoft.com/office/powerpoint/2010/main" val="47425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2A37-88EB-B502-2184-73BC6AF52769}"/>
              </a:ext>
            </a:extLst>
          </p:cNvPr>
          <p:cNvSpPr>
            <a:spLocks noGrp="1"/>
          </p:cNvSpPr>
          <p:nvPr>
            <p:ph type="title"/>
          </p:nvPr>
        </p:nvSpPr>
        <p:spPr/>
        <p:txBody>
          <a:bodyPr/>
          <a:lstStyle/>
          <a:p>
            <a:r>
              <a:rPr lang="en-GB"/>
              <a:t>HOW TO FOCUS YOUR STUDY TIME</a:t>
            </a:r>
          </a:p>
        </p:txBody>
      </p:sp>
      <p:sp>
        <p:nvSpPr>
          <p:cNvPr id="3" name="Content Placeholder 2">
            <a:extLst>
              <a:ext uri="{FF2B5EF4-FFF2-40B4-BE49-F238E27FC236}">
                <a16:creationId xmlns:a16="http://schemas.microsoft.com/office/drawing/2014/main" id="{6A0E2758-B37B-FB30-4A36-5B105C2E30B8}"/>
              </a:ext>
            </a:extLst>
          </p:cNvPr>
          <p:cNvSpPr>
            <a:spLocks noGrp="1"/>
          </p:cNvSpPr>
          <p:nvPr>
            <p:ph idx="1"/>
          </p:nvPr>
        </p:nvSpPr>
        <p:spPr>
          <a:xfrm>
            <a:off x="447676" y="2238375"/>
            <a:ext cx="11258550" cy="4457700"/>
          </a:xfrm>
        </p:spPr>
        <p:txBody>
          <a:bodyPr>
            <a:normAutofit/>
          </a:bodyPr>
          <a:lstStyle/>
          <a:p>
            <a:r>
              <a:rPr lang="en-GB" sz="2000">
                <a:latin typeface="Calibri" panose="020F0502020204030204" pitchFamily="34" charset="0"/>
                <a:cs typeface="Calibri" panose="020F0502020204030204" pitchFamily="34" charset="0"/>
              </a:rPr>
              <a:t>You have already identified the priorities for each of your subject area and now know how much time you can commit to studying each day, now you need to focus your study time. </a:t>
            </a:r>
          </a:p>
          <a:p>
            <a:r>
              <a:rPr lang="en-GB" sz="2000">
                <a:latin typeface="Calibri" panose="020F0502020204030204" pitchFamily="34" charset="0"/>
                <a:cs typeface="Calibri" panose="020F0502020204030204" pitchFamily="34" charset="0"/>
              </a:rPr>
              <a:t>Each subject’s priorities need to be broken down into ‘chunks’ of learning. </a:t>
            </a:r>
          </a:p>
          <a:p>
            <a:r>
              <a:rPr lang="en-GB" sz="2000">
                <a:latin typeface="Calibri" panose="020F0502020204030204" pitchFamily="34" charset="0"/>
                <a:cs typeface="Calibri" panose="020F0502020204030204" pitchFamily="34" charset="0"/>
              </a:rPr>
              <a:t>For example, one of my priorities for English is to improve Critical Essay writing. This tells me what part of the exam I need to improve but it doesn’t help me to plan what I do when I sit down on a Monday to start my hour and a half of study time. I need to break Critical Essay down into specific focuses that I can achieve during each study session e.g. one session may focus on creating a characterisation mind-map with quotations; another may be on using a past paper to plan an essay response. </a:t>
            </a:r>
          </a:p>
          <a:p>
            <a:r>
              <a:rPr lang="en-GB" sz="2000">
                <a:latin typeface="Calibri" panose="020F0502020204030204" pitchFamily="34" charset="0"/>
                <a:cs typeface="Calibri" panose="020F0502020204030204" pitchFamily="34" charset="0"/>
              </a:rPr>
              <a:t>Use the table to plan your focus for each subject for the first 2 weeks of study. You should then plan some time every week to fill in your study focus for the following week. </a:t>
            </a:r>
          </a:p>
          <a:p>
            <a:r>
              <a:rPr lang="en-GB" sz="2000">
                <a:latin typeface="Calibri" panose="020F0502020204030204" pitchFamily="34" charset="0"/>
                <a:cs typeface="Calibri" panose="020F0502020204030204" pitchFamily="34" charset="0"/>
              </a:rPr>
              <a:t>After each study session, colour code the focus you worked on: Green – you are confident; Amber – you need to do more sessions to become confident; Red – you need further help with this focus.</a:t>
            </a:r>
          </a:p>
        </p:txBody>
      </p:sp>
    </p:spTree>
    <p:extLst>
      <p:ext uri="{BB962C8B-B14F-4D97-AF65-F5344CB8AC3E}">
        <p14:creationId xmlns:p14="http://schemas.microsoft.com/office/powerpoint/2010/main" val="270017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D46E-588D-C201-2930-DDAF84F8BB11}"/>
              </a:ext>
            </a:extLst>
          </p:cNvPr>
          <p:cNvSpPr>
            <a:spLocks noGrp="1"/>
          </p:cNvSpPr>
          <p:nvPr>
            <p:ph type="title"/>
          </p:nvPr>
        </p:nvSpPr>
        <p:spPr/>
        <p:txBody>
          <a:bodyPr/>
          <a:lstStyle/>
          <a:p>
            <a:r>
              <a:rPr lang="en-GB"/>
              <a:t>Creating your Study Timetable</a:t>
            </a:r>
          </a:p>
        </p:txBody>
      </p:sp>
      <p:sp>
        <p:nvSpPr>
          <p:cNvPr id="3" name="Content Placeholder 2">
            <a:extLst>
              <a:ext uri="{FF2B5EF4-FFF2-40B4-BE49-F238E27FC236}">
                <a16:creationId xmlns:a16="http://schemas.microsoft.com/office/drawing/2014/main" id="{E07AD1F1-C95E-CBFD-CAF3-C422BC7F8280}"/>
              </a:ext>
            </a:extLst>
          </p:cNvPr>
          <p:cNvSpPr>
            <a:spLocks noGrp="1"/>
          </p:cNvSpPr>
          <p:nvPr>
            <p:ph idx="1"/>
          </p:nvPr>
        </p:nvSpPr>
        <p:spPr/>
        <p:txBody>
          <a:bodyPr>
            <a:noAutofit/>
          </a:bodyPr>
          <a:lstStyle/>
          <a:p>
            <a:r>
              <a:rPr lang="en-GB" sz="2400">
                <a:latin typeface="Calibri" panose="020F0502020204030204" pitchFamily="34" charset="0"/>
                <a:cs typeface="Calibri" panose="020F0502020204030204" pitchFamily="34" charset="0"/>
              </a:rPr>
              <a:t>Once you have now completed all of the preparation work to create a weekly study timetable you can now start filling it in. </a:t>
            </a:r>
          </a:p>
          <a:p>
            <a:r>
              <a:rPr lang="en-GB" sz="2400">
                <a:latin typeface="Calibri" panose="020F0502020204030204" pitchFamily="34" charset="0"/>
                <a:cs typeface="Calibri" panose="020F0502020204030204" pitchFamily="34" charset="0"/>
              </a:rPr>
              <a:t>Your study timetable may look different every week – depending on what you are prioritising and focussing on. </a:t>
            </a:r>
          </a:p>
          <a:p>
            <a:r>
              <a:rPr lang="en-GB" sz="2400">
                <a:latin typeface="Calibri" panose="020F0502020204030204" pitchFamily="34" charset="0"/>
                <a:cs typeface="Calibri" panose="020F0502020204030204" pitchFamily="34" charset="0"/>
              </a:rPr>
              <a:t>At the end of this booklet, you will find further blank weekly study timetables.</a:t>
            </a:r>
          </a:p>
          <a:p>
            <a:r>
              <a:rPr lang="en-GB" sz="2400">
                <a:latin typeface="Calibri" panose="020F0502020204030204" pitchFamily="34" charset="0"/>
                <a:cs typeface="Calibri" panose="020F0502020204030204" pitchFamily="34" charset="0"/>
              </a:rPr>
              <a:t>Remember to look back at the study time available for each day; what your priorities are and what your specific focuses are for each subject</a:t>
            </a:r>
          </a:p>
        </p:txBody>
      </p:sp>
    </p:spTree>
    <p:extLst>
      <p:ext uri="{BB962C8B-B14F-4D97-AF65-F5344CB8AC3E}">
        <p14:creationId xmlns:p14="http://schemas.microsoft.com/office/powerpoint/2010/main" val="200387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5CA3F80-111F-F34F-96AA-F5C8D47F8D3E}"/>
              </a:ext>
            </a:extLst>
          </p:cNvPr>
          <p:cNvGraphicFramePr>
            <a:graphicFrameLocks noGrp="1"/>
          </p:cNvGraphicFramePr>
          <p:nvPr>
            <p:extLst>
              <p:ext uri="{D42A27DB-BD31-4B8C-83A1-F6EECF244321}">
                <p14:modId xmlns:p14="http://schemas.microsoft.com/office/powerpoint/2010/main" val="3250273305"/>
              </p:ext>
            </p:extLst>
          </p:nvPr>
        </p:nvGraphicFramePr>
        <p:xfrm>
          <a:off x="400049" y="219075"/>
          <a:ext cx="11325229" cy="6410327"/>
        </p:xfrm>
        <a:graphic>
          <a:graphicData uri="http://schemas.openxmlformats.org/drawingml/2006/table">
            <a:tbl>
              <a:tblPr firstRow="1" firstCol="1" lastRow="1" lastCol="1" bandRow="1" bandCol="1">
                <a:tableStyleId>{5940675A-B579-460E-94D1-54222C63F5DA}</a:tableStyleId>
              </a:tblPr>
              <a:tblGrid>
                <a:gridCol w="892785">
                  <a:extLst>
                    <a:ext uri="{9D8B030D-6E8A-4147-A177-3AD203B41FA5}">
                      <a16:colId xmlns:a16="http://schemas.microsoft.com/office/drawing/2014/main" val="1910605584"/>
                    </a:ext>
                  </a:extLst>
                </a:gridCol>
                <a:gridCol w="867859">
                  <a:extLst>
                    <a:ext uri="{9D8B030D-6E8A-4147-A177-3AD203B41FA5}">
                      <a16:colId xmlns:a16="http://schemas.microsoft.com/office/drawing/2014/main" val="878378917"/>
                    </a:ext>
                  </a:extLst>
                </a:gridCol>
                <a:gridCol w="867859">
                  <a:extLst>
                    <a:ext uri="{9D8B030D-6E8A-4147-A177-3AD203B41FA5}">
                      <a16:colId xmlns:a16="http://schemas.microsoft.com/office/drawing/2014/main" val="1348422023"/>
                    </a:ext>
                  </a:extLst>
                </a:gridCol>
                <a:gridCol w="867859">
                  <a:extLst>
                    <a:ext uri="{9D8B030D-6E8A-4147-A177-3AD203B41FA5}">
                      <a16:colId xmlns:a16="http://schemas.microsoft.com/office/drawing/2014/main" val="1406433088"/>
                    </a:ext>
                  </a:extLst>
                </a:gridCol>
                <a:gridCol w="867859">
                  <a:extLst>
                    <a:ext uri="{9D8B030D-6E8A-4147-A177-3AD203B41FA5}">
                      <a16:colId xmlns:a16="http://schemas.microsoft.com/office/drawing/2014/main" val="4117840968"/>
                    </a:ext>
                  </a:extLst>
                </a:gridCol>
                <a:gridCol w="870126">
                  <a:extLst>
                    <a:ext uri="{9D8B030D-6E8A-4147-A177-3AD203B41FA5}">
                      <a16:colId xmlns:a16="http://schemas.microsoft.com/office/drawing/2014/main" val="4046575973"/>
                    </a:ext>
                  </a:extLst>
                </a:gridCol>
                <a:gridCol w="870126">
                  <a:extLst>
                    <a:ext uri="{9D8B030D-6E8A-4147-A177-3AD203B41FA5}">
                      <a16:colId xmlns:a16="http://schemas.microsoft.com/office/drawing/2014/main" val="1163204036"/>
                    </a:ext>
                  </a:extLst>
                </a:gridCol>
                <a:gridCol w="870126">
                  <a:extLst>
                    <a:ext uri="{9D8B030D-6E8A-4147-A177-3AD203B41FA5}">
                      <a16:colId xmlns:a16="http://schemas.microsoft.com/office/drawing/2014/main" val="1786622469"/>
                    </a:ext>
                  </a:extLst>
                </a:gridCol>
                <a:gridCol w="870126">
                  <a:extLst>
                    <a:ext uri="{9D8B030D-6E8A-4147-A177-3AD203B41FA5}">
                      <a16:colId xmlns:a16="http://schemas.microsoft.com/office/drawing/2014/main" val="1172162930"/>
                    </a:ext>
                  </a:extLst>
                </a:gridCol>
                <a:gridCol w="870126">
                  <a:extLst>
                    <a:ext uri="{9D8B030D-6E8A-4147-A177-3AD203B41FA5}">
                      <a16:colId xmlns:a16="http://schemas.microsoft.com/office/drawing/2014/main" val="2182607616"/>
                    </a:ext>
                  </a:extLst>
                </a:gridCol>
                <a:gridCol w="870126">
                  <a:extLst>
                    <a:ext uri="{9D8B030D-6E8A-4147-A177-3AD203B41FA5}">
                      <a16:colId xmlns:a16="http://schemas.microsoft.com/office/drawing/2014/main" val="909857682"/>
                    </a:ext>
                  </a:extLst>
                </a:gridCol>
                <a:gridCol w="870126">
                  <a:extLst>
                    <a:ext uri="{9D8B030D-6E8A-4147-A177-3AD203B41FA5}">
                      <a16:colId xmlns:a16="http://schemas.microsoft.com/office/drawing/2014/main" val="2982449531"/>
                    </a:ext>
                  </a:extLst>
                </a:gridCol>
                <a:gridCol w="870126">
                  <a:extLst>
                    <a:ext uri="{9D8B030D-6E8A-4147-A177-3AD203B41FA5}">
                      <a16:colId xmlns:a16="http://schemas.microsoft.com/office/drawing/2014/main" val="2796326513"/>
                    </a:ext>
                  </a:extLst>
                </a:gridCol>
              </a:tblGrid>
              <a:tr h="224057">
                <a:tc>
                  <a:txBody>
                    <a:bodyPr/>
                    <a:lstStyle/>
                    <a:p>
                      <a:pPr algn="ct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nchor="ctr"/>
                </a:tc>
                <a:tc>
                  <a:txBody>
                    <a:bodyPr/>
                    <a:lstStyle/>
                    <a:p>
                      <a:pPr algn="ctr">
                        <a:lnSpc>
                          <a:spcPct val="115000"/>
                        </a:lnSpc>
                        <a:spcBef>
                          <a:spcPts val="600"/>
                        </a:spcBef>
                        <a:spcAft>
                          <a:spcPts val="600"/>
                        </a:spcAft>
                      </a:pPr>
                      <a:r>
                        <a:rPr lang="en-GB" sz="800">
                          <a:effectLst/>
                        </a:rPr>
                        <a:t>9-10am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10-11am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11-12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12-1pm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1-2pm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2-3pm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3-4pm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4-5pm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5-6pm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6-7pm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7-8pm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gn="ctr">
                        <a:lnSpc>
                          <a:spcPct val="115000"/>
                        </a:lnSpc>
                        <a:spcBef>
                          <a:spcPts val="600"/>
                        </a:spcBef>
                        <a:spcAft>
                          <a:spcPts val="600"/>
                        </a:spcAft>
                      </a:pPr>
                      <a:r>
                        <a:rPr lang="en-GB" sz="800">
                          <a:effectLst/>
                        </a:rPr>
                        <a:t>8-10pm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extLst>
                  <a:ext uri="{0D108BD9-81ED-4DB2-BD59-A6C34878D82A}">
                    <a16:rowId xmlns:a16="http://schemas.microsoft.com/office/drawing/2014/main" val="4167566290"/>
                  </a:ext>
                </a:extLst>
              </a:tr>
              <a:tr h="898391">
                <a:tc>
                  <a:txBody>
                    <a:bodyPr/>
                    <a:lstStyle/>
                    <a:p>
                      <a:pPr algn="ctr">
                        <a:lnSpc>
                          <a:spcPct val="115000"/>
                        </a:lnSpc>
                        <a:spcAft>
                          <a:spcPts val="1000"/>
                        </a:spcAft>
                      </a:pPr>
                      <a:r>
                        <a:rPr lang="en-GB" sz="900">
                          <a:effectLst/>
                        </a:rPr>
                        <a:t>Mon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nchor="ctr"/>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extLst>
                  <a:ext uri="{0D108BD9-81ED-4DB2-BD59-A6C34878D82A}">
                    <a16:rowId xmlns:a16="http://schemas.microsoft.com/office/drawing/2014/main" val="2454610138"/>
                  </a:ext>
                </a:extLst>
              </a:tr>
              <a:tr h="898391">
                <a:tc>
                  <a:txBody>
                    <a:bodyPr/>
                    <a:lstStyle/>
                    <a:p>
                      <a:pPr algn="ctr">
                        <a:lnSpc>
                          <a:spcPct val="115000"/>
                        </a:lnSpc>
                        <a:spcAft>
                          <a:spcPts val="1000"/>
                        </a:spcAft>
                      </a:pPr>
                      <a:r>
                        <a:rPr lang="en-GB" sz="900">
                          <a:effectLst/>
                        </a:rPr>
                        <a:t>Tue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nchor="ctr"/>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extLst>
                  <a:ext uri="{0D108BD9-81ED-4DB2-BD59-A6C34878D82A}">
                    <a16:rowId xmlns:a16="http://schemas.microsoft.com/office/drawing/2014/main" val="3258084639"/>
                  </a:ext>
                </a:extLst>
              </a:tr>
              <a:tr h="898391">
                <a:tc>
                  <a:txBody>
                    <a:bodyPr/>
                    <a:lstStyle/>
                    <a:p>
                      <a:pPr algn="ctr">
                        <a:lnSpc>
                          <a:spcPct val="115000"/>
                        </a:lnSpc>
                        <a:spcAft>
                          <a:spcPts val="1000"/>
                        </a:spcAft>
                      </a:pPr>
                      <a:r>
                        <a:rPr lang="en-GB" sz="900">
                          <a:effectLst/>
                        </a:rPr>
                        <a:t>Wed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nchor="ctr"/>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extLst>
                  <a:ext uri="{0D108BD9-81ED-4DB2-BD59-A6C34878D82A}">
                    <a16:rowId xmlns:a16="http://schemas.microsoft.com/office/drawing/2014/main" val="980988323"/>
                  </a:ext>
                </a:extLst>
              </a:tr>
              <a:tr h="898391">
                <a:tc>
                  <a:txBody>
                    <a:bodyPr/>
                    <a:lstStyle/>
                    <a:p>
                      <a:pPr algn="ctr">
                        <a:lnSpc>
                          <a:spcPct val="115000"/>
                        </a:lnSpc>
                        <a:spcAft>
                          <a:spcPts val="1000"/>
                        </a:spcAft>
                      </a:pPr>
                      <a:r>
                        <a:rPr lang="en-GB" sz="900">
                          <a:effectLst/>
                        </a:rPr>
                        <a:t>Thur</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nchor="ctr"/>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extLst>
                  <a:ext uri="{0D108BD9-81ED-4DB2-BD59-A6C34878D82A}">
                    <a16:rowId xmlns:a16="http://schemas.microsoft.com/office/drawing/2014/main" val="420151716"/>
                  </a:ext>
                </a:extLst>
              </a:tr>
              <a:tr h="898391">
                <a:tc>
                  <a:txBody>
                    <a:bodyPr/>
                    <a:lstStyle/>
                    <a:p>
                      <a:pPr algn="ctr">
                        <a:lnSpc>
                          <a:spcPct val="115000"/>
                        </a:lnSpc>
                        <a:spcAft>
                          <a:spcPts val="1000"/>
                        </a:spcAft>
                      </a:pPr>
                      <a:r>
                        <a:rPr lang="en-GB" sz="900">
                          <a:effectLst/>
                        </a:rPr>
                        <a:t>Fri</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nchor="ctr"/>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extLst>
                  <a:ext uri="{0D108BD9-81ED-4DB2-BD59-A6C34878D82A}">
                    <a16:rowId xmlns:a16="http://schemas.microsoft.com/office/drawing/2014/main" val="3831545901"/>
                  </a:ext>
                </a:extLst>
              </a:tr>
              <a:tr h="898391">
                <a:tc>
                  <a:txBody>
                    <a:bodyPr/>
                    <a:lstStyle/>
                    <a:p>
                      <a:pPr algn="ctr">
                        <a:lnSpc>
                          <a:spcPct val="115000"/>
                        </a:lnSpc>
                        <a:spcAft>
                          <a:spcPts val="1000"/>
                        </a:spcAft>
                      </a:pPr>
                      <a:r>
                        <a:rPr lang="en-GB" sz="900">
                          <a:effectLst/>
                        </a:rPr>
                        <a:t>Sat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nchor="ctr"/>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extLst>
                  <a:ext uri="{0D108BD9-81ED-4DB2-BD59-A6C34878D82A}">
                    <a16:rowId xmlns:a16="http://schemas.microsoft.com/office/drawing/2014/main" val="3883544190"/>
                  </a:ext>
                </a:extLst>
              </a:tr>
              <a:tr h="795924">
                <a:tc>
                  <a:txBody>
                    <a:bodyPr/>
                    <a:lstStyle/>
                    <a:p>
                      <a:pPr algn="ctr">
                        <a:lnSpc>
                          <a:spcPct val="115000"/>
                        </a:lnSpc>
                        <a:spcAft>
                          <a:spcPts val="1000"/>
                        </a:spcAft>
                      </a:pPr>
                      <a:r>
                        <a:rPr lang="en-GB" sz="900">
                          <a:effectLst/>
                        </a:rPr>
                        <a:t>Sun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nchor="ctr"/>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tc>
                  <a:txBody>
                    <a:bodyPr/>
                    <a:lstStyle/>
                    <a:p>
                      <a:pPr>
                        <a:lnSpc>
                          <a:spcPct val="115000"/>
                        </a:lnSpc>
                        <a:spcAft>
                          <a:spcPts val="100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901" marR="52901" marT="0" marB="0"/>
                </a:tc>
                <a:extLst>
                  <a:ext uri="{0D108BD9-81ED-4DB2-BD59-A6C34878D82A}">
                    <a16:rowId xmlns:a16="http://schemas.microsoft.com/office/drawing/2014/main" val="3902242737"/>
                  </a:ext>
                </a:extLst>
              </a:tr>
            </a:tbl>
          </a:graphicData>
        </a:graphic>
      </p:graphicFrame>
    </p:spTree>
    <p:extLst>
      <p:ext uri="{BB962C8B-B14F-4D97-AF65-F5344CB8AC3E}">
        <p14:creationId xmlns:p14="http://schemas.microsoft.com/office/powerpoint/2010/main" val="988264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F2C0-BA71-B3D9-FD97-CF996DEA8BB7}"/>
              </a:ext>
            </a:extLst>
          </p:cNvPr>
          <p:cNvSpPr>
            <a:spLocks noGrp="1"/>
          </p:cNvSpPr>
          <p:nvPr>
            <p:ph type="title"/>
          </p:nvPr>
        </p:nvSpPr>
        <p:spPr/>
        <p:txBody>
          <a:bodyPr/>
          <a:lstStyle/>
          <a:p>
            <a:r>
              <a:rPr lang="en-GB"/>
              <a:t>REVISION TIPS AND TECHNIQUES</a:t>
            </a:r>
          </a:p>
        </p:txBody>
      </p:sp>
      <p:sp>
        <p:nvSpPr>
          <p:cNvPr id="3" name="Content Placeholder 2">
            <a:extLst>
              <a:ext uri="{FF2B5EF4-FFF2-40B4-BE49-F238E27FC236}">
                <a16:creationId xmlns:a16="http://schemas.microsoft.com/office/drawing/2014/main" id="{1649DFF2-71BF-2BE3-9A5A-7CE4F16037FF}"/>
              </a:ext>
            </a:extLst>
          </p:cNvPr>
          <p:cNvSpPr>
            <a:spLocks noGrp="1"/>
          </p:cNvSpPr>
          <p:nvPr>
            <p:ph idx="1"/>
          </p:nvPr>
        </p:nvSpPr>
        <p:spPr>
          <a:xfrm>
            <a:off x="771525" y="2324100"/>
            <a:ext cx="10220325" cy="3695700"/>
          </a:xfrm>
        </p:spPr>
        <p:txBody>
          <a:bodyPr>
            <a:normAutofit/>
          </a:bodyPr>
          <a:lstStyle/>
          <a:p>
            <a:pPr marL="0" indent="0">
              <a:buNone/>
            </a:pPr>
            <a:r>
              <a:rPr lang="en-GB" sz="2000">
                <a:latin typeface="Calibri" panose="020F0502020204030204" pitchFamily="34" charset="0"/>
                <a:cs typeface="Calibri" panose="020F0502020204030204" pitchFamily="34" charset="0"/>
              </a:rPr>
              <a:t>Working Environment </a:t>
            </a:r>
          </a:p>
          <a:p>
            <a:r>
              <a:rPr lang="en-GB" sz="2000" b="1">
                <a:latin typeface="Calibri" panose="020F0502020204030204" pitchFamily="34" charset="0"/>
                <a:cs typeface="Calibri" panose="020F0502020204030204" pitchFamily="34" charset="0"/>
              </a:rPr>
              <a:t>Set up your study space </a:t>
            </a:r>
            <a:r>
              <a:rPr lang="en-GB" sz="2000">
                <a:latin typeface="Calibri" panose="020F0502020204030204" pitchFamily="34" charset="0"/>
                <a:cs typeface="Calibri" panose="020F0502020204030204" pitchFamily="34" charset="0"/>
              </a:rPr>
              <a:t>– Your study space should be quiet, comfortable and distraction-free. It should make you feel happy and inspired. Decorate it with your favourite pictures or objects. Keep it free from distractions! If you need a suitable study space for in-school study please see Miss Blair. </a:t>
            </a:r>
          </a:p>
          <a:p>
            <a:r>
              <a:rPr lang="en-GB" sz="2000" b="1">
                <a:latin typeface="Calibri" panose="020F0502020204030204" pitchFamily="34" charset="0"/>
                <a:cs typeface="Calibri" panose="020F0502020204030204" pitchFamily="34" charset="0"/>
              </a:rPr>
              <a:t>Find your best time </a:t>
            </a:r>
            <a:r>
              <a:rPr lang="en-GB" sz="2000">
                <a:latin typeface="Calibri" panose="020F0502020204030204" pitchFamily="34" charset="0"/>
                <a:cs typeface="Calibri" panose="020F0502020204030204" pitchFamily="34" charset="0"/>
              </a:rPr>
              <a:t>– Some people work better in the morning. Others work better at night. Work out which time suits you and plan to study then. Don't study much later than your usual bedtime – pushing yourself late at night can make you too tired to study effectively. </a:t>
            </a:r>
          </a:p>
        </p:txBody>
      </p:sp>
    </p:spTree>
    <p:extLst>
      <p:ext uri="{BB962C8B-B14F-4D97-AF65-F5344CB8AC3E}">
        <p14:creationId xmlns:p14="http://schemas.microsoft.com/office/powerpoint/2010/main" val="322999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87993-A2A1-C58D-328F-F630CC63F52B}"/>
              </a:ext>
            </a:extLst>
          </p:cNvPr>
          <p:cNvSpPr>
            <a:spLocks noGrp="1"/>
          </p:cNvSpPr>
          <p:nvPr>
            <p:ph type="title"/>
          </p:nvPr>
        </p:nvSpPr>
        <p:spPr/>
        <p:txBody>
          <a:bodyPr/>
          <a:lstStyle/>
          <a:p>
            <a:r>
              <a:rPr lang="en-GB"/>
              <a:t>QUALIFICATIONS</a:t>
            </a:r>
          </a:p>
        </p:txBody>
      </p:sp>
      <p:sp>
        <p:nvSpPr>
          <p:cNvPr id="3" name="Content Placeholder 2">
            <a:extLst>
              <a:ext uri="{FF2B5EF4-FFF2-40B4-BE49-F238E27FC236}">
                <a16:creationId xmlns:a16="http://schemas.microsoft.com/office/drawing/2014/main" id="{34AD5640-9747-5C49-A313-B0BCB0AB66E5}"/>
              </a:ext>
            </a:extLst>
          </p:cNvPr>
          <p:cNvSpPr>
            <a:spLocks noGrp="1"/>
          </p:cNvSpPr>
          <p:nvPr>
            <p:ph idx="1"/>
          </p:nvPr>
        </p:nvSpPr>
        <p:spPr/>
        <p:txBody>
          <a:bodyPr>
            <a:normAutofit/>
          </a:bodyPr>
          <a:lstStyle/>
          <a:p>
            <a:r>
              <a:rPr lang="en-GB" sz="2800">
                <a:latin typeface="Calibri" panose="020F0502020204030204" pitchFamily="34" charset="0"/>
                <a:cs typeface="Calibri" panose="020F0502020204030204" pitchFamily="34" charset="0"/>
              </a:rPr>
              <a:t>Winter Assessments</a:t>
            </a:r>
          </a:p>
          <a:p>
            <a:r>
              <a:rPr lang="en-GB" sz="2800">
                <a:latin typeface="Calibri" panose="020F0502020204030204" pitchFamily="34" charset="0"/>
                <a:cs typeface="Calibri" panose="020F0502020204030204" pitchFamily="34" charset="0"/>
              </a:rPr>
              <a:t>Continuous Assessment</a:t>
            </a:r>
          </a:p>
          <a:p>
            <a:r>
              <a:rPr lang="en-GB" sz="2800">
                <a:latin typeface="Calibri" panose="020F0502020204030204" pitchFamily="34" charset="0"/>
                <a:cs typeface="Calibri" panose="020F0502020204030204" pitchFamily="34" charset="0"/>
              </a:rPr>
              <a:t>Coursework </a:t>
            </a:r>
          </a:p>
        </p:txBody>
      </p:sp>
    </p:spTree>
    <p:extLst>
      <p:ext uri="{BB962C8B-B14F-4D97-AF65-F5344CB8AC3E}">
        <p14:creationId xmlns:p14="http://schemas.microsoft.com/office/powerpoint/2010/main" val="58523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6515-5FBA-36BB-60EF-065E66FD61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FE15389-5076-15BA-9B2C-E070418E1C68}"/>
              </a:ext>
            </a:extLst>
          </p:cNvPr>
          <p:cNvSpPr>
            <a:spLocks noGrp="1"/>
          </p:cNvSpPr>
          <p:nvPr>
            <p:ph idx="1"/>
          </p:nvPr>
        </p:nvSpPr>
        <p:spPr>
          <a:xfrm>
            <a:off x="523875" y="2162175"/>
            <a:ext cx="10610849" cy="4457700"/>
          </a:xfrm>
        </p:spPr>
        <p:txBody>
          <a:bodyPr>
            <a:normAutofit/>
          </a:bodyPr>
          <a:lstStyle/>
          <a:p>
            <a:r>
              <a:rPr lang="en-GB" sz="2000" b="1">
                <a:latin typeface="Calibri" panose="020F0502020204030204" pitchFamily="34" charset="0"/>
                <a:cs typeface="Calibri" panose="020F0502020204030204" pitchFamily="34" charset="0"/>
              </a:rPr>
              <a:t>Have a plan and break it down - </a:t>
            </a:r>
            <a:r>
              <a:rPr lang="en-GB" sz="2000">
                <a:latin typeface="Calibri" panose="020F0502020204030204" pitchFamily="34" charset="0"/>
                <a:cs typeface="Calibri" panose="020F0502020204030204" pitchFamily="34" charset="0"/>
              </a:rPr>
              <a:t>Use all of the tools provided to create a clear plan and a clear focus for each of your study sessions. This can be adapted as you work through each week, taking into consideration the priorities you have. </a:t>
            </a:r>
          </a:p>
          <a:p>
            <a:r>
              <a:rPr lang="en-GB" sz="2000" b="1">
                <a:latin typeface="Calibri" panose="020F0502020204030204" pitchFamily="34" charset="0"/>
                <a:cs typeface="Calibri" panose="020F0502020204030204" pitchFamily="34" charset="0"/>
              </a:rPr>
              <a:t>Set clear goals </a:t>
            </a:r>
            <a:r>
              <a:rPr lang="en-GB" sz="2000">
                <a:latin typeface="Calibri" panose="020F0502020204030204" pitchFamily="34" charset="0"/>
                <a:cs typeface="Calibri" panose="020F0502020204030204" pitchFamily="34" charset="0"/>
              </a:rPr>
              <a:t>- What do you want to achieve each study session. Master a skill you have been struggling with? Recall important facts? Write an essay plan? Having a set goal will enable you to focus your mind. </a:t>
            </a:r>
          </a:p>
          <a:p>
            <a:r>
              <a:rPr lang="en-GB" sz="2000" b="1">
                <a:latin typeface="Calibri" panose="020F0502020204030204" pitchFamily="34" charset="0"/>
                <a:cs typeface="Calibri" panose="020F0502020204030204" pitchFamily="34" charset="0"/>
              </a:rPr>
              <a:t>Short Bursts - </a:t>
            </a:r>
            <a:r>
              <a:rPr lang="en-GB" sz="2000">
                <a:latin typeface="Calibri" panose="020F0502020204030204" pitchFamily="34" charset="0"/>
                <a:cs typeface="Calibri" panose="020F0502020204030204" pitchFamily="34" charset="0"/>
              </a:rPr>
              <a:t>Some people plan to sit for 3 hours solid to study but this isn’t always productive. It is better to have short 30 minute or so sessions with a 15-minute break. This keeps you fresh and enables you to process the information you have been revising. </a:t>
            </a:r>
          </a:p>
          <a:p>
            <a:r>
              <a:rPr lang="en-GB" sz="2000" b="1">
                <a:latin typeface="Calibri" panose="020F0502020204030204" pitchFamily="34" charset="0"/>
                <a:cs typeface="Calibri" panose="020F0502020204030204" pitchFamily="34" charset="0"/>
              </a:rPr>
              <a:t>Your Wellbeing - </a:t>
            </a:r>
            <a:r>
              <a:rPr lang="en-GB" sz="2000">
                <a:latin typeface="Calibri" panose="020F0502020204030204" pitchFamily="34" charset="0"/>
                <a:cs typeface="Calibri" panose="020F0502020204030204" pitchFamily="34" charset="0"/>
              </a:rPr>
              <a:t>Preparing for exams can be stressful and sometimes you can do too much. It’s important to take some down time – go for a walk, spend time with friends/family, watch a film, listen to music, be creative. Make sure you take the time to do the things that help you relax!</a:t>
            </a:r>
          </a:p>
        </p:txBody>
      </p:sp>
    </p:spTree>
    <p:extLst>
      <p:ext uri="{BB962C8B-B14F-4D97-AF65-F5344CB8AC3E}">
        <p14:creationId xmlns:p14="http://schemas.microsoft.com/office/powerpoint/2010/main" val="508543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0E420D4-4075-0524-21A5-87EC85DF1594}"/>
              </a:ext>
            </a:extLst>
          </p:cNvPr>
          <p:cNvGraphicFramePr>
            <a:graphicFrameLocks noGrp="1"/>
          </p:cNvGraphicFramePr>
          <p:nvPr>
            <p:extLst>
              <p:ext uri="{D42A27DB-BD31-4B8C-83A1-F6EECF244321}">
                <p14:modId xmlns:p14="http://schemas.microsoft.com/office/powerpoint/2010/main" val="1299874229"/>
              </p:ext>
            </p:extLst>
          </p:nvPr>
        </p:nvGraphicFramePr>
        <p:xfrm>
          <a:off x="657225" y="262207"/>
          <a:ext cx="10496551" cy="6442962"/>
        </p:xfrm>
        <a:graphic>
          <a:graphicData uri="http://schemas.openxmlformats.org/drawingml/2006/table">
            <a:tbl>
              <a:tblPr firstRow="1" firstCol="1" lastRow="1" lastCol="1" bandRow="1" bandCol="1">
                <a:tableStyleId>{5940675A-B579-460E-94D1-54222C63F5DA}</a:tableStyleId>
              </a:tblPr>
              <a:tblGrid>
                <a:gridCol w="2256433">
                  <a:extLst>
                    <a:ext uri="{9D8B030D-6E8A-4147-A177-3AD203B41FA5}">
                      <a16:colId xmlns:a16="http://schemas.microsoft.com/office/drawing/2014/main" val="3123094923"/>
                    </a:ext>
                  </a:extLst>
                </a:gridCol>
                <a:gridCol w="2205485">
                  <a:extLst>
                    <a:ext uri="{9D8B030D-6E8A-4147-A177-3AD203B41FA5}">
                      <a16:colId xmlns:a16="http://schemas.microsoft.com/office/drawing/2014/main" val="1872804218"/>
                    </a:ext>
                  </a:extLst>
                </a:gridCol>
                <a:gridCol w="2046440">
                  <a:extLst>
                    <a:ext uri="{9D8B030D-6E8A-4147-A177-3AD203B41FA5}">
                      <a16:colId xmlns:a16="http://schemas.microsoft.com/office/drawing/2014/main" val="4285237760"/>
                    </a:ext>
                  </a:extLst>
                </a:gridCol>
                <a:gridCol w="2120929">
                  <a:extLst>
                    <a:ext uri="{9D8B030D-6E8A-4147-A177-3AD203B41FA5}">
                      <a16:colId xmlns:a16="http://schemas.microsoft.com/office/drawing/2014/main" val="1320338382"/>
                    </a:ext>
                  </a:extLst>
                </a:gridCol>
                <a:gridCol w="1867264">
                  <a:extLst>
                    <a:ext uri="{9D8B030D-6E8A-4147-A177-3AD203B41FA5}">
                      <a16:colId xmlns:a16="http://schemas.microsoft.com/office/drawing/2014/main" val="546104520"/>
                    </a:ext>
                  </a:extLst>
                </a:gridCol>
              </a:tblGrid>
              <a:tr h="423593">
                <a:tc>
                  <a:txBody>
                    <a:bodyPr/>
                    <a:lstStyle/>
                    <a:p>
                      <a:pPr marL="67945">
                        <a:lnSpc>
                          <a:spcPts val="1240"/>
                        </a:lnSpc>
                      </a:pPr>
                      <a:r>
                        <a:rPr lang="en-US" sz="1300" b="1" kern="100" spc="-10">
                          <a:effectLst/>
                        </a:rPr>
                        <a:t>Subject</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b="1" kern="100" spc="-25">
                          <a:effectLst/>
                        </a:rPr>
                        <a:t>Day</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b="1" kern="100" spc="-20">
                          <a:effectLst/>
                        </a:rPr>
                        <a:t>Time</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b="1" kern="100" spc="-10">
                          <a:effectLst/>
                        </a:rPr>
                        <a:t>Level</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b="1" kern="100" spc="-10">
                          <a:effectLst/>
                        </a:rPr>
                        <a:t>Location</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410777760"/>
                  </a:ext>
                </a:extLst>
              </a:tr>
              <a:tr h="512559">
                <a:tc>
                  <a:txBody>
                    <a:bodyPr/>
                    <a:lstStyle/>
                    <a:p>
                      <a:pPr marL="67945">
                        <a:lnSpc>
                          <a:spcPts val="1240"/>
                        </a:lnSpc>
                      </a:pPr>
                      <a:r>
                        <a:rPr lang="en-US" sz="1300" b="1" kern="100">
                          <a:effectLst/>
                        </a:rPr>
                        <a:t>Business</a:t>
                      </a:r>
                      <a:r>
                        <a:rPr lang="en-US" sz="1300" b="1" kern="100" spc="-20">
                          <a:effectLst/>
                        </a:rPr>
                        <a:t> </a:t>
                      </a:r>
                      <a:r>
                        <a:rPr lang="en-US" sz="1300" b="1" kern="100" spc="-10">
                          <a:effectLst/>
                        </a:rPr>
                        <a:t>Management</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Wednesday</a:t>
                      </a:r>
                      <a:endParaRPr lang="en-GB" sz="1300" kern="100">
                        <a:effectLst/>
                      </a:endParaRPr>
                    </a:p>
                    <a:p>
                      <a:pPr marL="66675">
                        <a:lnSpc>
                          <a:spcPts val="1240"/>
                        </a:lnSpc>
                      </a:pPr>
                      <a:r>
                        <a:rPr lang="en-US" sz="1300" kern="100">
                          <a:effectLst/>
                        </a:rPr>
                        <a:t> </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spc="-10">
                          <a:effectLst/>
                        </a:rPr>
                        <a:t>12.45-13.15</a:t>
                      </a:r>
                      <a:br>
                        <a:rPr lang="en-US" sz="1300" kern="100">
                          <a:effectLst/>
                        </a:rPr>
                      </a:b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a:effectLst/>
                        </a:rPr>
                        <a:t>National</a:t>
                      </a:r>
                      <a:r>
                        <a:rPr lang="en-US" sz="1300" kern="100" spc="-35">
                          <a:effectLst/>
                        </a:rPr>
                        <a:t> </a:t>
                      </a:r>
                      <a:r>
                        <a:rPr lang="en-US" sz="1300" kern="100" spc="-10">
                          <a:effectLst/>
                        </a:rPr>
                        <a:t>5/Higher</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Room</a:t>
                      </a:r>
                      <a:r>
                        <a:rPr lang="en-US" sz="1300" kern="100" spc="-10">
                          <a:effectLst/>
                        </a:rPr>
                        <a:t> </a:t>
                      </a:r>
                      <a:r>
                        <a:rPr lang="en-US" sz="1300" kern="100" spc="-25">
                          <a:effectLst/>
                        </a:rPr>
                        <a:t>14</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574548122"/>
                  </a:ext>
                </a:extLst>
              </a:tr>
              <a:tr h="286179">
                <a:tc>
                  <a:txBody>
                    <a:bodyPr/>
                    <a:lstStyle/>
                    <a:p>
                      <a:pPr marL="67945">
                        <a:lnSpc>
                          <a:spcPts val="1240"/>
                        </a:lnSpc>
                      </a:pPr>
                      <a:r>
                        <a:rPr lang="en-US" sz="1300" b="1" kern="100" spc="-10">
                          <a:effectLst/>
                        </a:rPr>
                        <a:t>Geography</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Wednesday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After</a:t>
                      </a:r>
                      <a:r>
                        <a:rPr lang="en-US" sz="1300" kern="100" spc="-20">
                          <a:effectLst/>
                        </a:rPr>
                        <a:t> </a:t>
                      </a:r>
                      <a:r>
                        <a:rPr lang="en-US" sz="1300" kern="100" spc="-10">
                          <a:effectLst/>
                        </a:rPr>
                        <a:t>school</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Higher</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Room</a:t>
                      </a:r>
                      <a:r>
                        <a:rPr lang="en-US" sz="1300" kern="100" spc="-10">
                          <a:effectLst/>
                        </a:rPr>
                        <a:t> </a:t>
                      </a:r>
                      <a:r>
                        <a:rPr lang="en-US" sz="1300" kern="100" spc="-25">
                          <a:effectLst/>
                        </a:rPr>
                        <a:t>36</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963333630"/>
                  </a:ext>
                </a:extLst>
              </a:tr>
              <a:tr h="573426">
                <a:tc>
                  <a:txBody>
                    <a:bodyPr/>
                    <a:lstStyle/>
                    <a:p>
                      <a:pPr marL="67945">
                        <a:lnSpc>
                          <a:spcPts val="1340"/>
                        </a:lnSpc>
                      </a:pPr>
                      <a:r>
                        <a:rPr lang="en-US" sz="1300" b="1" kern="100" spc="-10">
                          <a:effectLst/>
                        </a:rPr>
                        <a:t>Graphic</a:t>
                      </a:r>
                      <a:endParaRPr lang="en-GB" sz="1300" b="1" kern="100">
                        <a:effectLst/>
                      </a:endParaRPr>
                    </a:p>
                    <a:p>
                      <a:pPr marL="67945">
                        <a:lnSpc>
                          <a:spcPts val="1245"/>
                        </a:lnSpc>
                      </a:pPr>
                      <a:r>
                        <a:rPr lang="en-US" sz="1300" b="1" kern="100" spc="-10">
                          <a:effectLst/>
                        </a:rPr>
                        <a:t>Communication</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340"/>
                        </a:lnSpc>
                      </a:pPr>
                      <a:r>
                        <a:rPr lang="en-US" sz="1300" kern="100" spc="-10">
                          <a:effectLst/>
                        </a:rPr>
                        <a:t>Tuesday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340"/>
                        </a:lnSpc>
                      </a:pPr>
                      <a:r>
                        <a:rPr lang="en-US" sz="1300" kern="100" spc="-10">
                          <a:effectLst/>
                        </a:rPr>
                        <a:t>Lunchtime</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340"/>
                        </a:lnSpc>
                      </a:pPr>
                      <a:r>
                        <a:rPr lang="en-US" sz="1300" kern="100">
                          <a:effectLst/>
                        </a:rPr>
                        <a:t>National</a:t>
                      </a:r>
                      <a:r>
                        <a:rPr lang="en-US" sz="1300" kern="100" spc="-35">
                          <a:effectLst/>
                        </a:rPr>
                        <a:t> </a:t>
                      </a:r>
                      <a:r>
                        <a:rPr lang="en-US" sz="1300" kern="100" spc="-10">
                          <a:effectLst/>
                        </a:rPr>
                        <a:t>5/Higher</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340"/>
                        </a:lnSpc>
                      </a:pPr>
                      <a:r>
                        <a:rPr lang="en-US" sz="1300" kern="100">
                          <a:effectLst/>
                        </a:rPr>
                        <a:t>Room</a:t>
                      </a:r>
                      <a:r>
                        <a:rPr lang="en-US" sz="1300" kern="100" spc="-10">
                          <a:effectLst/>
                        </a:rPr>
                        <a:t> </a:t>
                      </a:r>
                      <a:r>
                        <a:rPr lang="en-US" sz="1300" kern="100" spc="-25">
                          <a:effectLst/>
                        </a:rPr>
                        <a:t>20</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45135139"/>
                  </a:ext>
                </a:extLst>
              </a:tr>
              <a:tr h="286179">
                <a:tc>
                  <a:txBody>
                    <a:bodyPr/>
                    <a:lstStyle/>
                    <a:p>
                      <a:pPr marL="67945">
                        <a:lnSpc>
                          <a:spcPts val="1240"/>
                        </a:lnSpc>
                      </a:pPr>
                      <a:r>
                        <a:rPr lang="en-US" sz="1300" b="1" kern="100" spc="-10">
                          <a:effectLst/>
                        </a:rPr>
                        <a:t>English</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Monday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spc="-10">
                          <a:effectLst/>
                        </a:rPr>
                        <a:t>15.45-16.30</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a:effectLst/>
                        </a:rPr>
                        <a:t>All Levels</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Room</a:t>
                      </a:r>
                      <a:r>
                        <a:rPr lang="en-US" sz="1300" kern="100" spc="-10">
                          <a:effectLst/>
                        </a:rPr>
                        <a:t> </a:t>
                      </a:r>
                      <a:r>
                        <a:rPr lang="en-US" sz="1300" kern="100" spc="-25">
                          <a:effectLst/>
                        </a:rPr>
                        <a:t>21</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791976254"/>
                  </a:ext>
                </a:extLst>
              </a:tr>
              <a:tr h="286179">
                <a:tc>
                  <a:txBody>
                    <a:bodyPr/>
                    <a:lstStyle/>
                    <a:p>
                      <a:pPr marL="67945">
                        <a:lnSpc>
                          <a:spcPts val="1240"/>
                        </a:lnSpc>
                      </a:pPr>
                      <a:r>
                        <a:rPr lang="en-US" sz="1300" b="1" kern="100" spc="-10">
                          <a:effectLst/>
                        </a:rPr>
                        <a:t>Physics</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Tuesday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spc="-10">
                          <a:effectLst/>
                        </a:rPr>
                        <a:t>Lunchtime</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a:effectLst/>
                        </a:rPr>
                        <a:t>All Levels</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Room</a:t>
                      </a:r>
                      <a:r>
                        <a:rPr lang="en-US" sz="1300" kern="100" spc="-10">
                          <a:effectLst/>
                        </a:rPr>
                        <a:t> </a:t>
                      </a:r>
                      <a:r>
                        <a:rPr lang="en-US" sz="1300" kern="100" spc="-25">
                          <a:effectLst/>
                        </a:rPr>
                        <a:t>28</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479025033"/>
                  </a:ext>
                </a:extLst>
              </a:tr>
              <a:tr h="768840">
                <a:tc>
                  <a:txBody>
                    <a:bodyPr/>
                    <a:lstStyle/>
                    <a:p>
                      <a:pPr marL="67945">
                        <a:lnSpc>
                          <a:spcPts val="1240"/>
                        </a:lnSpc>
                      </a:pPr>
                      <a:r>
                        <a:rPr lang="en-US" sz="1300" b="1" kern="100" spc="-25">
                          <a:effectLst/>
                        </a:rPr>
                        <a:t>Art &amp; Design/Photography</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Thursday</a:t>
                      </a:r>
                      <a:endParaRPr lang="en-GB" sz="1300" kern="100">
                        <a:effectLst/>
                      </a:endParaRPr>
                    </a:p>
                    <a:p>
                      <a:pPr marL="66675">
                        <a:lnSpc>
                          <a:spcPts val="1240"/>
                        </a:lnSpc>
                      </a:pPr>
                      <a:r>
                        <a:rPr lang="en-US" sz="1300" kern="100">
                          <a:effectLst/>
                        </a:rPr>
                        <a:t>Monday</a:t>
                      </a:r>
                      <a:endParaRPr lang="en-GB" sz="1300" kern="100">
                        <a:effectLst/>
                      </a:endParaRPr>
                    </a:p>
                    <a:p>
                      <a:pPr marL="66675">
                        <a:lnSpc>
                          <a:spcPts val="1240"/>
                        </a:lnSpc>
                      </a:pPr>
                      <a:r>
                        <a:rPr lang="en-US" sz="1300" kern="100">
                          <a:effectLst/>
                        </a:rPr>
                        <a:t> </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spc="-10">
                          <a:effectLst/>
                        </a:rPr>
                        <a:t>15.45-17.00</a:t>
                      </a:r>
                      <a:endParaRPr lang="en-GB" sz="1300" kern="100">
                        <a:effectLst/>
                      </a:endParaRPr>
                    </a:p>
                    <a:p>
                      <a:pPr marL="68580">
                        <a:lnSpc>
                          <a:spcPts val="1240"/>
                        </a:lnSpc>
                      </a:pPr>
                      <a:r>
                        <a:rPr lang="en-US" sz="1300" kern="100">
                          <a:effectLst/>
                        </a:rPr>
                        <a:t>Lunchtime</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a:effectLst/>
                        </a:rPr>
                        <a:t>All Levels</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Room</a:t>
                      </a:r>
                      <a:r>
                        <a:rPr lang="en-US" sz="1300" kern="100" spc="-10">
                          <a:effectLst/>
                        </a:rPr>
                        <a:t> </a:t>
                      </a:r>
                      <a:r>
                        <a:rPr lang="en-US" sz="1300" kern="100" spc="-25">
                          <a:effectLst/>
                        </a:rPr>
                        <a:t>32/34</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347224615"/>
                  </a:ext>
                </a:extLst>
              </a:tr>
              <a:tr h="286179">
                <a:tc>
                  <a:txBody>
                    <a:bodyPr/>
                    <a:lstStyle/>
                    <a:p>
                      <a:pPr marL="67945">
                        <a:lnSpc>
                          <a:spcPts val="1240"/>
                        </a:lnSpc>
                      </a:pPr>
                      <a:r>
                        <a:rPr lang="en-US" sz="1300" b="1" kern="100">
                          <a:effectLst/>
                        </a:rPr>
                        <a:t>Modern</a:t>
                      </a:r>
                      <a:r>
                        <a:rPr lang="en-US" sz="1300" b="1" kern="100" spc="-20">
                          <a:effectLst/>
                        </a:rPr>
                        <a:t> </a:t>
                      </a:r>
                      <a:r>
                        <a:rPr lang="en-US" sz="1300" b="1" kern="100" spc="-10">
                          <a:effectLst/>
                        </a:rPr>
                        <a:t>Studies</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a:effectLst/>
                        </a:rPr>
                        <a:t>Monday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Lunchtime</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a:effectLst/>
                        </a:rPr>
                        <a:t>National</a:t>
                      </a:r>
                      <a:r>
                        <a:rPr lang="en-US" sz="1300" kern="100" spc="-35">
                          <a:effectLst/>
                        </a:rPr>
                        <a:t> </a:t>
                      </a:r>
                      <a:r>
                        <a:rPr lang="en-US" sz="1300" kern="100" spc="-10">
                          <a:effectLst/>
                        </a:rPr>
                        <a:t>5/Higher</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Room</a:t>
                      </a:r>
                      <a:r>
                        <a:rPr lang="en-US" sz="1300" kern="100" spc="-10">
                          <a:effectLst/>
                        </a:rPr>
                        <a:t> </a:t>
                      </a:r>
                      <a:r>
                        <a:rPr lang="en-US" sz="1300" kern="100" spc="-25">
                          <a:effectLst/>
                        </a:rPr>
                        <a:t>31/35</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869081978"/>
                  </a:ext>
                </a:extLst>
              </a:tr>
              <a:tr h="286179">
                <a:tc>
                  <a:txBody>
                    <a:bodyPr/>
                    <a:lstStyle/>
                    <a:p>
                      <a:pPr>
                        <a:lnSpc>
                          <a:spcPts val="1240"/>
                        </a:lnSpc>
                      </a:pPr>
                      <a:r>
                        <a:rPr lang="en-US" sz="1300" b="1" kern="100">
                          <a:effectLst/>
                        </a:rPr>
                        <a:t>Modern Studies</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ts val="1240"/>
                        </a:lnSpc>
                      </a:pPr>
                      <a:r>
                        <a:rPr lang="en-US" sz="1300" kern="100">
                          <a:effectLst/>
                        </a:rPr>
                        <a:t>Thursday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ts val="1240"/>
                        </a:lnSpc>
                      </a:pPr>
                      <a:r>
                        <a:rPr lang="en-US" sz="1300" kern="100">
                          <a:effectLst/>
                        </a:rPr>
                        <a:t>15.45-16.30</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ts val="1240"/>
                        </a:lnSpc>
                      </a:pPr>
                      <a:r>
                        <a:rPr lang="en-US" sz="1300" kern="100">
                          <a:effectLst/>
                        </a:rPr>
                        <a:t> N5/H/AH</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ts val="1240"/>
                        </a:lnSpc>
                      </a:pPr>
                      <a:r>
                        <a:rPr lang="en-US" sz="1300" kern="100">
                          <a:effectLst/>
                        </a:rPr>
                        <a:t>Room 31</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307273063"/>
                  </a:ext>
                </a:extLst>
              </a:tr>
              <a:tr h="286179">
                <a:tc>
                  <a:txBody>
                    <a:bodyPr/>
                    <a:lstStyle/>
                    <a:p>
                      <a:pPr marL="67945">
                        <a:lnSpc>
                          <a:spcPts val="1240"/>
                        </a:lnSpc>
                      </a:pPr>
                      <a:r>
                        <a:rPr lang="en-US" sz="1300" b="1" kern="100" spc="-10">
                          <a:effectLst/>
                        </a:rPr>
                        <a:t>History</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Tuesday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ts val="1240"/>
                        </a:lnSpc>
                      </a:pPr>
                      <a:r>
                        <a:rPr lang="en-US" sz="1300" kern="100" spc="-10">
                          <a:effectLst/>
                        </a:rPr>
                        <a:t>   15.45-16.30</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All Levels</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Room</a:t>
                      </a:r>
                      <a:r>
                        <a:rPr lang="en-US" sz="1300" kern="100" spc="-10">
                          <a:effectLst/>
                        </a:rPr>
                        <a:t> </a:t>
                      </a:r>
                      <a:r>
                        <a:rPr lang="en-US" sz="1300" kern="100" spc="-25">
                          <a:effectLst/>
                        </a:rPr>
                        <a:t>37</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46795492"/>
                  </a:ext>
                </a:extLst>
              </a:tr>
              <a:tr h="512559">
                <a:tc>
                  <a:txBody>
                    <a:bodyPr/>
                    <a:lstStyle/>
                    <a:p>
                      <a:pPr marL="67945">
                        <a:lnSpc>
                          <a:spcPts val="1245"/>
                        </a:lnSpc>
                        <a:spcBef>
                          <a:spcPts val="5"/>
                        </a:spcBef>
                        <a:spcAft>
                          <a:spcPts val="0"/>
                        </a:spcAft>
                      </a:pPr>
                      <a:r>
                        <a:rPr lang="en-US" sz="1300" b="1" kern="100" spc="-10" err="1">
                          <a:effectLst/>
                        </a:rPr>
                        <a:t>Maths</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5"/>
                        </a:lnSpc>
                        <a:spcBef>
                          <a:spcPts val="5"/>
                        </a:spcBef>
                        <a:spcAft>
                          <a:spcPts val="0"/>
                        </a:spcAft>
                      </a:pPr>
                      <a:r>
                        <a:rPr lang="en-US" sz="1300" kern="100">
                          <a:effectLst/>
                        </a:rPr>
                        <a:t>Tuesday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5"/>
                        </a:lnSpc>
                        <a:spcBef>
                          <a:spcPts val="5"/>
                        </a:spcBef>
                        <a:spcAft>
                          <a:spcPts val="0"/>
                        </a:spcAft>
                      </a:pPr>
                      <a:r>
                        <a:rPr lang="en-US" sz="1300" kern="100" spc="-10">
                          <a:effectLst/>
                        </a:rPr>
                        <a:t>15.45-16.30</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5"/>
                        </a:lnSpc>
                        <a:spcBef>
                          <a:spcPts val="5"/>
                        </a:spcBef>
                        <a:spcAft>
                          <a:spcPts val="0"/>
                        </a:spcAft>
                      </a:pPr>
                      <a:r>
                        <a:rPr lang="en-US" sz="1300" kern="100">
                          <a:effectLst/>
                        </a:rPr>
                        <a:t>All Levels </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5"/>
                        </a:lnSpc>
                        <a:spcBef>
                          <a:spcPts val="5"/>
                        </a:spcBef>
                        <a:spcAft>
                          <a:spcPts val="0"/>
                        </a:spcAft>
                      </a:pPr>
                      <a:r>
                        <a:rPr lang="en-US" sz="1300" kern="100">
                          <a:effectLst/>
                        </a:rPr>
                        <a:t>Room – maths corridor</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904860830"/>
                  </a:ext>
                </a:extLst>
              </a:tr>
              <a:tr h="512559">
                <a:tc>
                  <a:txBody>
                    <a:bodyPr/>
                    <a:lstStyle/>
                    <a:p>
                      <a:pPr marL="67945">
                        <a:lnSpc>
                          <a:spcPts val="1240"/>
                        </a:lnSpc>
                      </a:pPr>
                      <a:r>
                        <a:rPr lang="en-US" sz="1300" b="1" kern="100" spc="-10" err="1">
                          <a:effectLst/>
                        </a:rPr>
                        <a:t>Maths</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ts val="1240"/>
                        </a:lnSpc>
                      </a:pPr>
                      <a:r>
                        <a:rPr lang="en-US" sz="1300" kern="100" spc="-10">
                          <a:effectLst/>
                        </a:rPr>
                        <a:t>  Tuesday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spc="-10">
                          <a:effectLst/>
                        </a:rPr>
                        <a:t>Lunchtime</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All Levels</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Room</a:t>
                      </a:r>
                      <a:r>
                        <a:rPr lang="en-US" sz="1300" kern="100" spc="-10">
                          <a:effectLst/>
                        </a:rPr>
                        <a:t> – maths corridor</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618793045"/>
                  </a:ext>
                </a:extLst>
              </a:tr>
              <a:tr h="286179">
                <a:tc>
                  <a:txBody>
                    <a:bodyPr/>
                    <a:lstStyle/>
                    <a:p>
                      <a:pPr marL="67945">
                        <a:lnSpc>
                          <a:spcPts val="1240"/>
                        </a:lnSpc>
                      </a:pPr>
                      <a:r>
                        <a:rPr lang="en-US" sz="1300" b="1" kern="100">
                          <a:effectLst/>
                        </a:rPr>
                        <a:t>Health</a:t>
                      </a:r>
                      <a:r>
                        <a:rPr lang="en-US" sz="1300" b="1" kern="100" spc="-20">
                          <a:effectLst/>
                        </a:rPr>
                        <a:t> </a:t>
                      </a:r>
                      <a:r>
                        <a:rPr lang="en-US" sz="1300" b="1" kern="100">
                          <a:effectLst/>
                        </a:rPr>
                        <a:t>and</a:t>
                      </a:r>
                      <a:r>
                        <a:rPr lang="en-US" sz="1300" b="1" kern="100" spc="-15">
                          <a:effectLst/>
                        </a:rPr>
                        <a:t> </a:t>
                      </a:r>
                      <a:r>
                        <a:rPr lang="en-US" sz="1300" b="1" kern="100">
                          <a:effectLst/>
                        </a:rPr>
                        <a:t>Food</a:t>
                      </a:r>
                      <a:r>
                        <a:rPr lang="en-US" sz="1300" b="1" kern="100" spc="-15">
                          <a:effectLst/>
                        </a:rPr>
                        <a:t> </a:t>
                      </a:r>
                      <a:r>
                        <a:rPr lang="en-US" sz="1300" b="1" kern="100" spc="-20">
                          <a:effectLst/>
                        </a:rPr>
                        <a:t>Tech</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Wednesdays</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spc="-10">
                          <a:effectLst/>
                        </a:rPr>
                        <a:t>Lunchtime</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a:effectLst/>
                        </a:rPr>
                        <a:t>National</a:t>
                      </a:r>
                      <a:r>
                        <a:rPr lang="en-US" sz="1300" kern="100" spc="-35">
                          <a:effectLst/>
                        </a:rPr>
                        <a:t> </a:t>
                      </a:r>
                      <a:r>
                        <a:rPr lang="en-US" sz="1300" kern="100" spc="-10">
                          <a:effectLst/>
                        </a:rPr>
                        <a:t>5/Higher</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Room</a:t>
                      </a:r>
                      <a:r>
                        <a:rPr lang="en-US" sz="1300" kern="100" spc="-10">
                          <a:effectLst/>
                        </a:rPr>
                        <a:t> </a:t>
                      </a:r>
                      <a:r>
                        <a:rPr lang="en-US" sz="1300" kern="100" spc="-50">
                          <a:effectLst/>
                        </a:rPr>
                        <a:t>3</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015507521"/>
                  </a:ext>
                </a:extLst>
              </a:tr>
              <a:tr h="286179">
                <a:tc>
                  <a:txBody>
                    <a:bodyPr/>
                    <a:lstStyle/>
                    <a:p>
                      <a:pPr marL="67945">
                        <a:lnSpc>
                          <a:spcPts val="1240"/>
                        </a:lnSpc>
                      </a:pPr>
                      <a:r>
                        <a:rPr lang="en-US" sz="1300" b="1" kern="100" spc="-10">
                          <a:effectLst/>
                        </a:rPr>
                        <a:t>Music</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Tuesday/Wednesday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After</a:t>
                      </a:r>
                      <a:r>
                        <a:rPr lang="en-US" sz="1300" kern="100" spc="-10">
                          <a:effectLst/>
                        </a:rPr>
                        <a:t> School</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a:effectLst/>
                        </a:rPr>
                        <a:t>All</a:t>
                      </a:r>
                      <a:r>
                        <a:rPr lang="en-US" sz="1300" kern="100" spc="-10">
                          <a:effectLst/>
                        </a:rPr>
                        <a:t> levels</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a:effectLst/>
                        </a:rPr>
                        <a:t>Room</a:t>
                      </a:r>
                      <a:r>
                        <a:rPr lang="en-US" sz="1300" kern="100" spc="-10">
                          <a:effectLst/>
                        </a:rPr>
                        <a:t> </a:t>
                      </a:r>
                      <a:r>
                        <a:rPr lang="en-US" sz="1300" kern="100" spc="-25">
                          <a:effectLst/>
                        </a:rPr>
                        <a:t>M1</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36027348"/>
                  </a:ext>
                </a:extLst>
              </a:tr>
              <a:tr h="277636">
                <a:tc>
                  <a:txBody>
                    <a:bodyPr/>
                    <a:lstStyle/>
                    <a:p>
                      <a:pPr marL="67945">
                        <a:lnSpc>
                          <a:spcPts val="1340"/>
                        </a:lnSpc>
                      </a:pPr>
                      <a:r>
                        <a:rPr lang="en-US" sz="1300" b="1" kern="100" spc="-10">
                          <a:effectLst/>
                        </a:rPr>
                        <a:t>Biology</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340"/>
                        </a:lnSpc>
                      </a:pPr>
                      <a:r>
                        <a:rPr lang="en-US" sz="1300" kern="100" spc="-10">
                          <a:effectLst/>
                        </a:rPr>
                        <a:t>Monday </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340"/>
                        </a:lnSpc>
                      </a:pPr>
                      <a:r>
                        <a:rPr lang="en-US" sz="1300" kern="100">
                          <a:effectLst/>
                        </a:rPr>
                        <a:t>After</a:t>
                      </a:r>
                      <a:r>
                        <a:rPr lang="en-US" sz="1300" kern="100" spc="-10">
                          <a:effectLst/>
                        </a:rPr>
                        <a:t> School</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5"/>
                        </a:lnSpc>
                      </a:pPr>
                      <a:r>
                        <a:rPr lang="en-US" sz="1300" kern="100" spc="-10">
                          <a:effectLst/>
                        </a:rPr>
                        <a:t>All Levels</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340"/>
                        </a:lnSpc>
                      </a:pPr>
                      <a:r>
                        <a:rPr lang="en-US" sz="1300" kern="100">
                          <a:effectLst/>
                        </a:rPr>
                        <a:t>Room</a:t>
                      </a:r>
                      <a:r>
                        <a:rPr lang="en-US" sz="1300" kern="100" spc="-10">
                          <a:effectLst/>
                        </a:rPr>
                        <a:t> 29</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064892834"/>
                  </a:ext>
                </a:extLst>
              </a:tr>
              <a:tr h="286179">
                <a:tc>
                  <a:txBody>
                    <a:bodyPr/>
                    <a:lstStyle/>
                    <a:p>
                      <a:pPr marL="67945">
                        <a:lnSpc>
                          <a:spcPts val="1240"/>
                        </a:lnSpc>
                      </a:pPr>
                      <a:r>
                        <a:rPr lang="en-US" sz="1300" b="1" kern="100">
                          <a:effectLst/>
                        </a:rPr>
                        <a:t>Physical</a:t>
                      </a:r>
                      <a:r>
                        <a:rPr lang="en-US" sz="1300" b="1" kern="100" spc="-25">
                          <a:effectLst/>
                        </a:rPr>
                        <a:t> </a:t>
                      </a:r>
                      <a:r>
                        <a:rPr lang="en-US" sz="1300" b="1" kern="100" spc="-10">
                          <a:effectLst/>
                        </a:rPr>
                        <a:t>Education</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Wednesday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spc="-10">
                          <a:effectLst/>
                        </a:rPr>
                        <a:t>13.30-14.00</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6675">
                        <a:lnSpc>
                          <a:spcPts val="1240"/>
                        </a:lnSpc>
                      </a:pPr>
                      <a:r>
                        <a:rPr lang="en-US" sz="1300" kern="100" spc="-10">
                          <a:effectLst/>
                        </a:rPr>
                        <a:t>Higher</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68580">
                        <a:lnSpc>
                          <a:spcPts val="1240"/>
                        </a:lnSpc>
                      </a:pPr>
                      <a:r>
                        <a:rPr lang="en-US" sz="1300" kern="100" spc="-25">
                          <a:effectLst/>
                        </a:rPr>
                        <a:t>PE</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818161100"/>
                  </a:ext>
                </a:extLst>
              </a:tr>
              <a:tr h="286179">
                <a:tc>
                  <a:txBody>
                    <a:bodyPr/>
                    <a:lstStyle/>
                    <a:p>
                      <a:pPr>
                        <a:lnSpc>
                          <a:spcPts val="1240"/>
                        </a:lnSpc>
                      </a:pPr>
                      <a:r>
                        <a:rPr lang="en-US" sz="1300" b="1" kern="100">
                          <a:effectLst/>
                        </a:rPr>
                        <a:t>Travel &amp; Tourism</a:t>
                      </a:r>
                      <a:endParaRPr lang="en-GB" sz="1300" b="1"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ts val="1240"/>
                        </a:lnSpc>
                      </a:pPr>
                      <a:r>
                        <a:rPr lang="en-US" sz="1300" kern="100">
                          <a:effectLst/>
                        </a:rPr>
                        <a:t>Monday</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ts val="1240"/>
                        </a:lnSpc>
                      </a:pPr>
                      <a:r>
                        <a:rPr lang="en-US" sz="1300" kern="100">
                          <a:effectLst/>
                        </a:rPr>
                        <a:t>lunchtime</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ts val="1240"/>
                        </a:lnSpc>
                      </a:pPr>
                      <a:r>
                        <a:rPr lang="en-US" sz="1300" kern="100">
                          <a:effectLst/>
                        </a:rPr>
                        <a:t>National 4 and 5</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nSpc>
                          <a:spcPts val="1240"/>
                        </a:lnSpc>
                      </a:pPr>
                      <a:r>
                        <a:rPr lang="en-US" sz="1300" kern="100">
                          <a:effectLst/>
                        </a:rPr>
                        <a:t>Room 35</a:t>
                      </a:r>
                      <a:endParaRPr lang="en-GB" sz="1300" kern="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437260771"/>
                  </a:ext>
                </a:extLst>
              </a:tr>
            </a:tbl>
          </a:graphicData>
        </a:graphic>
      </p:graphicFrame>
    </p:spTree>
    <p:extLst>
      <p:ext uri="{BB962C8B-B14F-4D97-AF65-F5344CB8AC3E}">
        <p14:creationId xmlns:p14="http://schemas.microsoft.com/office/powerpoint/2010/main" val="135778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3BE9C7-2EC3-F4E0-E6CC-5A20D67AD988}"/>
              </a:ext>
            </a:extLst>
          </p:cNvPr>
          <p:cNvSpPr/>
          <p:nvPr/>
        </p:nvSpPr>
        <p:spPr>
          <a:xfrm>
            <a:off x="755050" y="12680"/>
            <a:ext cx="10681899" cy="5909310"/>
          </a:xfrm>
          <a:prstGeom prst="rect">
            <a:avLst/>
          </a:prstGeom>
          <a:noFill/>
        </p:spPr>
        <p:txBody>
          <a:bodyPr wrap="none" lIns="91440" tIns="45720" rIns="91440" bIns="45720">
            <a:spAutoFit/>
          </a:bodyPr>
          <a:lstStyle/>
          <a:p>
            <a:pPr algn="ctr"/>
            <a:r>
              <a:rPr lang="en-GB"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ASK FOR HELP!</a:t>
            </a:r>
          </a:p>
          <a:p>
            <a:pPr algn="ctr"/>
            <a:endParaRPr lang="en-GB"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GB" sz="5400" b="1">
                <a:ln w="9525">
                  <a:solidFill>
                    <a:schemeClr val="bg1"/>
                  </a:solidFill>
                  <a:prstDash val="solid"/>
                </a:ln>
                <a:effectLst>
                  <a:outerShdw blurRad="12700" dist="38100" dir="2700000" algn="tl" rotWithShape="0">
                    <a:schemeClr val="bg1">
                      <a:lumMod val="50000"/>
                    </a:schemeClr>
                  </a:outerShdw>
                </a:effectLst>
              </a:rPr>
              <a:t>USE STUDY SUPPORT</a:t>
            </a:r>
          </a:p>
          <a:p>
            <a:pPr algn="ctr"/>
            <a:endParaRPr lang="en-GB"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GB"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FOCUS ON THE END GOAL</a:t>
            </a:r>
          </a:p>
          <a:p>
            <a:pPr algn="ctr"/>
            <a:endParaRPr lang="en-GB" sz="5400"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GB" sz="5400" b="1">
                <a:ln w="22225">
                  <a:solidFill>
                    <a:schemeClr val="accent2"/>
                  </a:solidFill>
                  <a:prstDash val="solid"/>
                </a:ln>
                <a:solidFill>
                  <a:srgbClr val="FF0000"/>
                </a:solidFill>
              </a:rPr>
              <a:t>19 WEEKS UNTIL SQA EXAMS START!</a:t>
            </a:r>
          </a:p>
        </p:txBody>
      </p:sp>
    </p:spTree>
    <p:extLst>
      <p:ext uri="{BB962C8B-B14F-4D97-AF65-F5344CB8AC3E}">
        <p14:creationId xmlns:p14="http://schemas.microsoft.com/office/powerpoint/2010/main" val="240907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ECF2-F63A-6270-2CEB-0A0909941123}"/>
              </a:ext>
            </a:extLst>
          </p:cNvPr>
          <p:cNvSpPr>
            <a:spLocks noGrp="1"/>
          </p:cNvSpPr>
          <p:nvPr>
            <p:ph type="title"/>
          </p:nvPr>
        </p:nvSpPr>
        <p:spPr/>
        <p:txBody>
          <a:bodyPr/>
          <a:lstStyle/>
          <a:p>
            <a:r>
              <a:rPr lang="en-GB"/>
              <a:t>Winter Assessments/Continuous Assessment</a:t>
            </a:r>
          </a:p>
        </p:txBody>
      </p:sp>
      <p:sp>
        <p:nvSpPr>
          <p:cNvPr id="3" name="Content Placeholder 2">
            <a:extLst>
              <a:ext uri="{FF2B5EF4-FFF2-40B4-BE49-F238E27FC236}">
                <a16:creationId xmlns:a16="http://schemas.microsoft.com/office/drawing/2014/main" id="{36A1D8B3-DE5C-8EF5-F5A4-5E102F1451C6}"/>
              </a:ext>
            </a:extLst>
          </p:cNvPr>
          <p:cNvSpPr>
            <a:spLocks noGrp="1"/>
          </p:cNvSpPr>
          <p:nvPr>
            <p:ph idx="1"/>
          </p:nvPr>
        </p:nvSpPr>
        <p:spPr>
          <a:xfrm>
            <a:off x="1154954" y="2219325"/>
            <a:ext cx="10532221" cy="4267200"/>
          </a:xfrm>
        </p:spPr>
        <p:txBody>
          <a:bodyPr>
            <a:normAutofit/>
          </a:bodyPr>
          <a:lstStyle/>
          <a:p>
            <a:pPr>
              <a:tabLst>
                <a:tab pos="3657600" algn="l"/>
              </a:tabLst>
            </a:pPr>
            <a:r>
              <a:rPr lang="en-GB" sz="2200">
                <a:effectLst/>
                <a:latin typeface="Calibri" panose="020F0502020204030204" pitchFamily="34" charset="0"/>
                <a:ea typeface="Times New Roman" panose="02020603050405020304" pitchFamily="18" charset="0"/>
              </a:rPr>
              <a:t>This session, there will be a mix of assessments: some will be more formal, in the hall and take place the first week after the Christmas holiday; assessments taken during class time; continuous evidence gathering throughout the year.  The timetables provide information of when set assessments will take place. Use the blank timetable at the back of this booklet to create your own assessment timetable.</a:t>
            </a:r>
            <a:endParaRPr lang="en-GB" sz="2200">
              <a:effectLst/>
              <a:latin typeface="Times New Roman" panose="02020603050405020304" pitchFamily="18" charset="0"/>
              <a:ea typeface="Times New Roman" panose="02020603050405020304" pitchFamily="18" charset="0"/>
            </a:endParaRPr>
          </a:p>
          <a:p>
            <a:pPr>
              <a:tabLst>
                <a:tab pos="3657600" algn="l"/>
              </a:tabLst>
            </a:pPr>
            <a:r>
              <a:rPr lang="en-GB" sz="2200">
                <a:effectLst/>
                <a:latin typeface="Calibri" panose="020F0502020204030204" pitchFamily="34" charset="0"/>
                <a:ea typeface="Times New Roman" panose="02020603050405020304" pitchFamily="18" charset="0"/>
              </a:rPr>
              <a:t>Advice given to you by your subject teachers should help prepare you for these assessments.   Please remember it is your responsibility to plan your study and be fully ready for all of your assessments as they allow both you and your teacher to see where you are currently in your learning and what specific next steps are needed.</a:t>
            </a:r>
            <a:endParaRPr lang="en-GB" sz="2200">
              <a:effectLst/>
              <a:latin typeface="Times New Roman" panose="02020603050405020304" pitchFamily="18" charset="0"/>
              <a:ea typeface="Times New Roman" panose="02020603050405020304" pitchFamily="18" charset="0"/>
            </a:endParaRPr>
          </a:p>
          <a:p>
            <a:pPr>
              <a:tabLst>
                <a:tab pos="3657600" algn="l"/>
              </a:tabLst>
            </a:pPr>
            <a:r>
              <a:rPr lang="en-GB" sz="2200">
                <a:effectLst/>
                <a:latin typeface="Calibri" panose="020F0502020204030204" pitchFamily="34" charset="0"/>
                <a:ea typeface="Times New Roman" panose="02020603050405020304" pitchFamily="18" charset="0"/>
              </a:rPr>
              <a:t>The assessments will take place in different areas (e.g. normal classroom or gym hall), check locations carefully when creating your own timetable. </a:t>
            </a:r>
            <a:endParaRPr lang="en-GB" sz="2200">
              <a:effectLst/>
              <a:latin typeface="Times New Roman" panose="02020603050405020304" pitchFamily="18" charset="0"/>
              <a:ea typeface="Times New Roman" panose="02020603050405020304" pitchFamily="18" charset="0"/>
            </a:endParaRPr>
          </a:p>
          <a:p>
            <a:pPr marL="0" indent="0">
              <a:buNone/>
            </a:pPr>
            <a:endParaRPr lang="en-GB"/>
          </a:p>
        </p:txBody>
      </p:sp>
    </p:spTree>
    <p:extLst>
      <p:ext uri="{BB962C8B-B14F-4D97-AF65-F5344CB8AC3E}">
        <p14:creationId xmlns:p14="http://schemas.microsoft.com/office/powerpoint/2010/main" val="302305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9E3B-941A-5A7C-7727-0898B635E9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8E6152-5CD8-9A1B-EDFB-704EBBD78B9B}"/>
              </a:ext>
            </a:extLst>
          </p:cNvPr>
          <p:cNvSpPr>
            <a:spLocks noGrp="1"/>
          </p:cNvSpPr>
          <p:nvPr>
            <p:ph idx="1"/>
          </p:nvPr>
        </p:nvSpPr>
        <p:spPr>
          <a:xfrm>
            <a:off x="447675" y="2238374"/>
            <a:ext cx="11229975" cy="4448175"/>
          </a:xfrm>
        </p:spPr>
        <p:txBody>
          <a:bodyPr>
            <a:normAutofit fontScale="70000" lnSpcReduction="20000"/>
          </a:bodyPr>
          <a:lstStyle/>
          <a:p>
            <a:pPr marL="0" indent="0">
              <a:buNone/>
              <a:tabLst>
                <a:tab pos="3657600" algn="l"/>
              </a:tabLst>
            </a:pPr>
            <a:r>
              <a:rPr lang="en-GB" sz="2600">
                <a:effectLst/>
                <a:latin typeface="Calibri" panose="020F0502020204030204" pitchFamily="34" charset="0"/>
                <a:ea typeface="Times New Roman" panose="02020603050405020304" pitchFamily="18" charset="0"/>
              </a:rPr>
              <a:t>Please note the following when using the timetable:</a:t>
            </a:r>
            <a:endParaRPr lang="en-GB" sz="2600">
              <a:effectLst/>
              <a:latin typeface="Times New Roman" panose="02020603050405020304" pitchFamily="18" charset="0"/>
              <a:ea typeface="Times New Roman" panose="02020603050405020304" pitchFamily="18" charset="0"/>
            </a:endParaRPr>
          </a:p>
          <a:p>
            <a:pPr marL="0" indent="0">
              <a:buNone/>
              <a:tabLst>
                <a:tab pos="3657600" algn="l"/>
              </a:tabLst>
            </a:pPr>
            <a:endParaRPr lang="en-GB" sz="2600">
              <a:effectLst/>
              <a:latin typeface="Times New Roman" panose="02020603050405020304" pitchFamily="18" charset="0"/>
              <a:ea typeface="Times New Roman" panose="02020603050405020304" pitchFamily="18" charset="0"/>
            </a:endParaRPr>
          </a:p>
          <a:p>
            <a:pPr marL="0" indent="0">
              <a:buNone/>
              <a:tabLst>
                <a:tab pos="3657600" algn="l"/>
              </a:tabLst>
            </a:pPr>
            <a:r>
              <a:rPr lang="en-GB" sz="2600">
                <a:effectLst/>
                <a:latin typeface="Calibri" panose="020F0502020204030204" pitchFamily="34" charset="0"/>
                <a:ea typeface="Times New Roman" panose="02020603050405020304" pitchFamily="18" charset="0"/>
              </a:rPr>
              <a:t>1.  Any students that require special arrangements to be made for assessments will be advised of the times and locations by Mr Lee/Miss Blair.   These may differ from the main timetable.</a:t>
            </a:r>
            <a:endParaRPr lang="en-GB" sz="2600">
              <a:effectLst/>
              <a:latin typeface="Times New Roman" panose="02020603050405020304" pitchFamily="18" charset="0"/>
              <a:ea typeface="Times New Roman" panose="02020603050405020304" pitchFamily="18" charset="0"/>
            </a:endParaRPr>
          </a:p>
          <a:p>
            <a:pPr marL="0" indent="0">
              <a:buNone/>
              <a:tabLst>
                <a:tab pos="3657600" algn="l"/>
              </a:tabLst>
            </a:pPr>
            <a:endParaRPr lang="en-GB" sz="2600">
              <a:effectLst/>
              <a:latin typeface="Times New Roman" panose="02020603050405020304" pitchFamily="18" charset="0"/>
              <a:ea typeface="Times New Roman" panose="02020603050405020304" pitchFamily="18" charset="0"/>
            </a:endParaRPr>
          </a:p>
          <a:p>
            <a:pPr marL="0" indent="0">
              <a:buNone/>
              <a:tabLst>
                <a:tab pos="3657600" algn="l"/>
              </a:tabLst>
            </a:pPr>
            <a:r>
              <a:rPr lang="en-GB" sz="2600">
                <a:effectLst/>
                <a:latin typeface="Calibri" panose="020F0502020204030204" pitchFamily="34" charset="0"/>
                <a:ea typeface="Times New Roman" panose="02020603050405020304" pitchFamily="18" charset="0"/>
              </a:rPr>
              <a:t>2. Please take some time to read the information at the back of the booklet on assessment conduct. Invigilators that we use during the main exams will be conducting some of the assessments.  The SQA take assessment conduct very seriously and it is important that we follow the guidance during these Winter Assessments to fully prepare you for the main exams in May. </a:t>
            </a:r>
            <a:endParaRPr lang="en-GB" sz="2600">
              <a:effectLst/>
              <a:latin typeface="Times New Roman" panose="02020603050405020304" pitchFamily="18" charset="0"/>
              <a:ea typeface="Times New Roman" panose="02020603050405020304" pitchFamily="18" charset="0"/>
            </a:endParaRPr>
          </a:p>
          <a:p>
            <a:pPr marL="0" indent="0">
              <a:buNone/>
              <a:tabLst>
                <a:tab pos="3657600" algn="l"/>
              </a:tabLst>
            </a:pPr>
            <a:r>
              <a:rPr lang="en-GB" sz="2600">
                <a:effectLst/>
                <a:latin typeface="Calibri" panose="020F0502020204030204" pitchFamily="34" charset="0"/>
                <a:ea typeface="Times New Roman" panose="02020603050405020304" pitchFamily="18" charset="0"/>
              </a:rPr>
              <a:t>3. Punctuality and attendance at all assessments are very important. If you are going to miss an assessment due to illness, please let the office or class teacher know.</a:t>
            </a:r>
            <a:endParaRPr lang="en-GB" sz="2600">
              <a:effectLst/>
              <a:latin typeface="Times New Roman" panose="02020603050405020304" pitchFamily="18" charset="0"/>
              <a:ea typeface="Times New Roman" panose="02020603050405020304" pitchFamily="18" charset="0"/>
            </a:endParaRPr>
          </a:p>
          <a:p>
            <a:pPr marL="0" indent="0">
              <a:buNone/>
              <a:tabLst>
                <a:tab pos="3657600" algn="l"/>
              </a:tabLst>
            </a:pPr>
            <a:r>
              <a:rPr lang="en-GB" sz="2600">
                <a:effectLst/>
                <a:latin typeface="Calibri" panose="020F0502020204030204" pitchFamily="34" charset="0"/>
                <a:ea typeface="Times New Roman" panose="02020603050405020304" pitchFamily="18" charset="0"/>
              </a:rPr>
              <a:t> </a:t>
            </a:r>
            <a:endParaRPr lang="en-GB" sz="2600">
              <a:effectLst/>
              <a:latin typeface="Times New Roman" panose="02020603050405020304" pitchFamily="18" charset="0"/>
              <a:ea typeface="Times New Roman" panose="02020603050405020304" pitchFamily="18" charset="0"/>
            </a:endParaRPr>
          </a:p>
          <a:p>
            <a:pPr marL="0" indent="0">
              <a:buNone/>
              <a:tabLst>
                <a:tab pos="3657600" algn="l"/>
              </a:tabLst>
            </a:pPr>
            <a:r>
              <a:rPr lang="en-GB" sz="2600">
                <a:effectLst/>
                <a:latin typeface="Calibri" panose="020F0502020204030204" pitchFamily="34" charset="0"/>
                <a:ea typeface="Times New Roman" panose="02020603050405020304" pitchFamily="18" charset="0"/>
              </a:rPr>
              <a:t>Finally, if you have any questions regarding the timetable, please speak to the appropriate class teacher or Miss Blair as soon as possible.</a:t>
            </a:r>
            <a:endParaRPr lang="en-GB" sz="2600">
              <a:effectLst/>
              <a:latin typeface="Times New Roman" panose="02020603050405020304" pitchFamily="18" charset="0"/>
              <a:ea typeface="Times New Roman" panose="02020603050405020304" pitchFamily="18" charset="0"/>
            </a:endParaRPr>
          </a:p>
          <a:p>
            <a:pPr marL="0" indent="0">
              <a:buNone/>
              <a:tabLst>
                <a:tab pos="3657600" algn="l"/>
              </a:tabLst>
            </a:pPr>
            <a:r>
              <a:rPr lang="en-GB" sz="2200">
                <a:effectLst/>
                <a:latin typeface="Calibri" panose="020F0502020204030204" pitchFamily="34" charset="0"/>
                <a:ea typeface="Times New Roman" panose="02020603050405020304" pitchFamily="18" charset="0"/>
              </a:rPr>
              <a:t> </a:t>
            </a:r>
            <a:endParaRPr lang="en-GB" sz="2200">
              <a:effectLst/>
              <a:latin typeface="Times New Roman" panose="02020603050405020304" pitchFamily="18" charset="0"/>
              <a:ea typeface="Times New Roman" panose="02020603050405020304" pitchFamily="18" charset="0"/>
            </a:endParaRPr>
          </a:p>
          <a:p>
            <a:endParaRPr lang="en-GB"/>
          </a:p>
        </p:txBody>
      </p:sp>
    </p:spTree>
    <p:extLst>
      <p:ext uri="{BB962C8B-B14F-4D97-AF65-F5344CB8AC3E}">
        <p14:creationId xmlns:p14="http://schemas.microsoft.com/office/powerpoint/2010/main" val="2054092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2D33-E23A-047E-9496-0A815F98A6FA}"/>
              </a:ext>
            </a:extLst>
          </p:cNvPr>
          <p:cNvSpPr>
            <a:spLocks noGrp="1"/>
          </p:cNvSpPr>
          <p:nvPr>
            <p:ph type="title"/>
          </p:nvPr>
        </p:nvSpPr>
        <p:spPr/>
        <p:txBody>
          <a:bodyPr/>
          <a:lstStyle/>
          <a:p>
            <a:r>
              <a:rPr lang="en-GB"/>
              <a:t>SQA COURSEWORK</a:t>
            </a:r>
          </a:p>
        </p:txBody>
      </p:sp>
      <p:sp>
        <p:nvSpPr>
          <p:cNvPr id="3" name="Content Placeholder 2">
            <a:extLst>
              <a:ext uri="{FF2B5EF4-FFF2-40B4-BE49-F238E27FC236}">
                <a16:creationId xmlns:a16="http://schemas.microsoft.com/office/drawing/2014/main" id="{049E5A5A-2952-74B8-1B27-4CDF164A95C8}"/>
              </a:ext>
            </a:extLst>
          </p:cNvPr>
          <p:cNvSpPr>
            <a:spLocks noGrp="1"/>
          </p:cNvSpPr>
          <p:nvPr>
            <p:ph idx="1"/>
          </p:nvPr>
        </p:nvSpPr>
        <p:spPr/>
        <p:txBody>
          <a:bodyPr>
            <a:normAutofit/>
          </a:bodyPr>
          <a:lstStyle/>
          <a:p>
            <a:r>
              <a:rPr lang="en-GB" sz="2000">
                <a:latin typeface="Calibri" panose="020F0502020204030204" pitchFamily="34" charset="0"/>
                <a:cs typeface="Calibri" panose="020F0502020204030204" pitchFamily="34" charset="0"/>
              </a:rPr>
              <a:t>Coursework refers to all written or practical assessments you are doing (not including exams) – portfolios, practical activities, performances, assignments or projects.</a:t>
            </a:r>
          </a:p>
          <a:p>
            <a:r>
              <a:rPr lang="en-GB" sz="2000">
                <a:latin typeface="Calibri" panose="020F0502020204030204" pitchFamily="34" charset="0"/>
                <a:cs typeface="Calibri" panose="020F0502020204030204" pitchFamily="34" charset="0"/>
              </a:rPr>
              <a:t>National 3&amp;4; Skills for Work courses; National Progression Awards do not have a final exam and are awarded a pass or fail.  They involve completing unit assessments throughout the year.</a:t>
            </a:r>
          </a:p>
          <a:p>
            <a:r>
              <a:rPr lang="en-GB" sz="2000">
                <a:latin typeface="Calibri" panose="020F0502020204030204" pitchFamily="34" charset="0"/>
                <a:cs typeface="Calibri" panose="020F0502020204030204" pitchFamily="34" charset="0"/>
              </a:rPr>
              <a:t>It is important that you work to all deadlines set by your teacher as these are required to be met by the SQA</a:t>
            </a:r>
          </a:p>
        </p:txBody>
      </p:sp>
    </p:spTree>
    <p:extLst>
      <p:ext uri="{BB962C8B-B14F-4D97-AF65-F5344CB8AC3E}">
        <p14:creationId xmlns:p14="http://schemas.microsoft.com/office/powerpoint/2010/main" val="31896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624F-8244-4D51-9F9C-438AFA92493E}"/>
              </a:ext>
            </a:extLst>
          </p:cNvPr>
          <p:cNvSpPr>
            <a:spLocks noGrp="1"/>
          </p:cNvSpPr>
          <p:nvPr>
            <p:ph type="title"/>
          </p:nvPr>
        </p:nvSpPr>
        <p:spPr/>
        <p:txBody>
          <a:bodyPr/>
          <a:lstStyle/>
          <a:p>
            <a:r>
              <a:rPr lang="en-GB"/>
              <a:t>AI	</a:t>
            </a:r>
          </a:p>
        </p:txBody>
      </p:sp>
      <p:sp>
        <p:nvSpPr>
          <p:cNvPr id="3" name="Content Placeholder 2">
            <a:extLst>
              <a:ext uri="{FF2B5EF4-FFF2-40B4-BE49-F238E27FC236}">
                <a16:creationId xmlns:a16="http://schemas.microsoft.com/office/drawing/2014/main" id="{B0F85C94-5C9B-9E02-4C06-1E1CDE2378EC}"/>
              </a:ext>
            </a:extLst>
          </p:cNvPr>
          <p:cNvSpPr>
            <a:spLocks noGrp="1"/>
          </p:cNvSpPr>
          <p:nvPr>
            <p:ph idx="1"/>
          </p:nvPr>
        </p:nvSpPr>
        <p:spPr/>
        <p:txBody>
          <a:bodyPr>
            <a:normAutofit/>
          </a:bodyPr>
          <a:lstStyle/>
          <a:p>
            <a:r>
              <a:rPr lang="en-GB" sz="2400">
                <a:latin typeface="Calibri" panose="020F0502020204030204" pitchFamily="34" charset="0"/>
                <a:cs typeface="Calibri" panose="020F0502020204030204" pitchFamily="34" charset="0"/>
              </a:rPr>
              <a:t>There are now several AI tools but the text they produce can be incorrect or contain biased information</a:t>
            </a:r>
          </a:p>
          <a:p>
            <a:r>
              <a:rPr lang="en-GB" sz="2400">
                <a:latin typeface="Calibri" panose="020F0502020204030204" pitchFamily="34" charset="0"/>
                <a:cs typeface="Calibri" panose="020F0502020204030204" pitchFamily="34" charset="0"/>
              </a:rPr>
              <a:t>SQA state that you must not use or reference AI tools as sources for your coursework.</a:t>
            </a:r>
          </a:p>
          <a:p>
            <a:r>
              <a:rPr lang="en-GB" sz="2400">
                <a:latin typeface="Calibri" panose="020F0502020204030204" pitchFamily="34" charset="0"/>
                <a:cs typeface="Calibri" panose="020F0502020204030204" pitchFamily="34" charset="0"/>
              </a:rPr>
              <a:t>References to AI tools as a source will not receive any marks.</a:t>
            </a:r>
          </a:p>
        </p:txBody>
      </p:sp>
    </p:spTree>
    <p:extLst>
      <p:ext uri="{BB962C8B-B14F-4D97-AF65-F5344CB8AC3E}">
        <p14:creationId xmlns:p14="http://schemas.microsoft.com/office/powerpoint/2010/main" val="359069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9373-CA51-EE48-F661-ECFEBD981C8E}"/>
              </a:ext>
            </a:extLst>
          </p:cNvPr>
          <p:cNvSpPr>
            <a:spLocks noGrp="1"/>
          </p:cNvSpPr>
          <p:nvPr>
            <p:ph type="title"/>
          </p:nvPr>
        </p:nvSpPr>
        <p:spPr/>
        <p:txBody>
          <a:bodyPr/>
          <a:lstStyle/>
          <a:p>
            <a:r>
              <a:rPr lang="en-GB"/>
              <a:t>PLAGIARISM</a:t>
            </a:r>
          </a:p>
        </p:txBody>
      </p:sp>
      <p:sp>
        <p:nvSpPr>
          <p:cNvPr id="3" name="Content Placeholder 2">
            <a:extLst>
              <a:ext uri="{FF2B5EF4-FFF2-40B4-BE49-F238E27FC236}">
                <a16:creationId xmlns:a16="http://schemas.microsoft.com/office/drawing/2014/main" id="{D953826A-94FF-0BE6-A4FA-7D6C5DCF7CF1}"/>
              </a:ext>
            </a:extLst>
          </p:cNvPr>
          <p:cNvSpPr>
            <a:spLocks noGrp="1"/>
          </p:cNvSpPr>
          <p:nvPr>
            <p:ph idx="1"/>
          </p:nvPr>
        </p:nvSpPr>
        <p:spPr>
          <a:xfrm>
            <a:off x="1154954" y="2238375"/>
            <a:ext cx="10113121" cy="4505325"/>
          </a:xfrm>
        </p:spPr>
        <p:txBody>
          <a:bodyPr>
            <a:normAutofit/>
          </a:bodyPr>
          <a:lstStyle/>
          <a:p>
            <a:r>
              <a:rPr lang="en-GB" sz="2400">
                <a:latin typeface="Calibri" panose="020F0502020204030204" pitchFamily="34" charset="0"/>
                <a:cs typeface="Calibri" panose="020F0502020204030204" pitchFamily="34" charset="0"/>
              </a:rPr>
              <a:t>Plagiarism is passing off someone else’s work as your own and is classed as cheating.  It’s where you include words from another source but don’t reference them e.g. quotations</a:t>
            </a:r>
          </a:p>
          <a:p>
            <a:r>
              <a:rPr lang="en-GB" sz="2400">
                <a:latin typeface="Calibri" panose="020F0502020204030204" pitchFamily="34" charset="0"/>
                <a:cs typeface="Calibri" panose="020F0502020204030204" pitchFamily="34" charset="0"/>
              </a:rPr>
              <a:t>You are plagiarising if:</a:t>
            </a:r>
          </a:p>
          <a:p>
            <a:pPr lvl="1"/>
            <a:r>
              <a:rPr lang="en-GB" sz="2400">
                <a:latin typeface="Calibri" panose="020F0502020204030204" pitchFamily="34" charset="0"/>
                <a:cs typeface="Calibri" panose="020F0502020204030204" pitchFamily="34" charset="0"/>
              </a:rPr>
              <a:t>Some or all of you work has been produced by someone else</a:t>
            </a:r>
          </a:p>
          <a:p>
            <a:pPr lvl="1"/>
            <a:r>
              <a:rPr lang="en-GB" sz="2400">
                <a:latin typeface="Calibri" panose="020F0502020204030204" pitchFamily="34" charset="0"/>
                <a:cs typeface="Calibri" panose="020F0502020204030204" pitchFamily="34" charset="0"/>
              </a:rPr>
              <a:t>It’s been done by someone who has produced similar work in the past</a:t>
            </a:r>
          </a:p>
          <a:p>
            <a:pPr lvl="1"/>
            <a:r>
              <a:rPr lang="en-GB" sz="2400">
                <a:latin typeface="Calibri" panose="020F0502020204030204" pitchFamily="34" charset="0"/>
                <a:cs typeface="Calibri" panose="020F0502020204030204" pitchFamily="34" charset="0"/>
              </a:rPr>
              <a:t>It’s example work that has been prepared by your teacher</a:t>
            </a:r>
          </a:p>
          <a:p>
            <a:pPr lvl="1"/>
            <a:r>
              <a:rPr lang="en-GB" sz="2400">
                <a:latin typeface="Calibri" panose="020F0502020204030204" pitchFamily="34" charset="0"/>
                <a:cs typeface="Calibri" panose="020F0502020204030204" pitchFamily="34" charset="0"/>
              </a:rPr>
              <a:t>You’ve copied it from another source e.g. book, website, etc.</a:t>
            </a:r>
          </a:p>
          <a:p>
            <a:pPr lvl="1"/>
            <a:r>
              <a:rPr lang="en-GB" sz="2400">
                <a:latin typeface="Calibri" panose="020F0502020204030204" pitchFamily="34" charset="0"/>
                <a:cs typeface="Calibri" panose="020F0502020204030204" pitchFamily="34" charset="0"/>
              </a:rPr>
              <a:t>You have copied the work from an AI tool.</a:t>
            </a:r>
          </a:p>
          <a:p>
            <a:pPr marL="457200" lvl="1" indent="0">
              <a:buNone/>
            </a:pPr>
            <a:endParaRPr lang="en-GB"/>
          </a:p>
          <a:p>
            <a:pPr marL="457200" lvl="1" indent="0">
              <a:buNone/>
            </a:pPr>
            <a:endParaRPr lang="en-GB"/>
          </a:p>
        </p:txBody>
      </p:sp>
    </p:spTree>
    <p:extLst>
      <p:ext uri="{BB962C8B-B14F-4D97-AF65-F5344CB8AC3E}">
        <p14:creationId xmlns:p14="http://schemas.microsoft.com/office/powerpoint/2010/main" val="116486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9FB6-B19D-A738-9625-645EDA58B177}"/>
              </a:ext>
            </a:extLst>
          </p:cNvPr>
          <p:cNvSpPr>
            <a:spLocks noGrp="1"/>
          </p:cNvSpPr>
          <p:nvPr>
            <p:ph type="title"/>
          </p:nvPr>
        </p:nvSpPr>
        <p:spPr/>
        <p:txBody>
          <a:bodyPr/>
          <a:lstStyle/>
          <a:p>
            <a:r>
              <a:rPr lang="en-GB"/>
              <a:t>Don’t risk it	</a:t>
            </a:r>
          </a:p>
        </p:txBody>
      </p:sp>
      <p:sp>
        <p:nvSpPr>
          <p:cNvPr id="3" name="Content Placeholder 2">
            <a:extLst>
              <a:ext uri="{FF2B5EF4-FFF2-40B4-BE49-F238E27FC236}">
                <a16:creationId xmlns:a16="http://schemas.microsoft.com/office/drawing/2014/main" id="{369014D0-A190-DC0F-174C-F5D0C5793DD4}"/>
              </a:ext>
            </a:extLst>
          </p:cNvPr>
          <p:cNvSpPr>
            <a:spLocks noGrp="1"/>
          </p:cNvSpPr>
          <p:nvPr>
            <p:ph idx="1"/>
          </p:nvPr>
        </p:nvSpPr>
        <p:spPr/>
        <p:txBody>
          <a:bodyPr>
            <a:normAutofit/>
          </a:bodyPr>
          <a:lstStyle/>
          <a:p>
            <a:r>
              <a:rPr lang="en-GB" sz="2800">
                <a:latin typeface="Calibri" panose="020F0502020204030204" pitchFamily="34" charset="0"/>
                <a:cs typeface="Calibri" panose="020F0502020204030204" pitchFamily="34" charset="0"/>
              </a:rPr>
              <a:t>SQA uses software that identifies plagiarism.</a:t>
            </a:r>
          </a:p>
          <a:p>
            <a:r>
              <a:rPr lang="en-GB" sz="2800">
                <a:latin typeface="Calibri" panose="020F0502020204030204" pitchFamily="34" charset="0"/>
                <a:cs typeface="Calibri" panose="020F0502020204030204" pitchFamily="34" charset="0"/>
              </a:rPr>
              <a:t>You will lose your grade and other qualifications can be called into question</a:t>
            </a:r>
          </a:p>
          <a:p>
            <a:r>
              <a:rPr lang="en-GB" sz="2800">
                <a:latin typeface="Calibri" panose="020F0502020204030204" pitchFamily="34" charset="0"/>
                <a:cs typeface="Calibri" panose="020F0502020204030204" pitchFamily="34" charset="0"/>
              </a:rPr>
              <a:t>It does happen!</a:t>
            </a:r>
          </a:p>
        </p:txBody>
      </p:sp>
    </p:spTree>
    <p:extLst>
      <p:ext uri="{BB962C8B-B14F-4D97-AF65-F5344CB8AC3E}">
        <p14:creationId xmlns:p14="http://schemas.microsoft.com/office/powerpoint/2010/main" val="358898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A64F-F68C-ABDC-A463-6541B338E2DA}"/>
              </a:ext>
            </a:extLst>
          </p:cNvPr>
          <p:cNvSpPr>
            <a:spLocks noGrp="1"/>
          </p:cNvSpPr>
          <p:nvPr>
            <p:ph type="ctrTitle"/>
          </p:nvPr>
        </p:nvSpPr>
        <p:spPr/>
        <p:txBody>
          <a:bodyPr/>
          <a:lstStyle/>
          <a:p>
            <a:r>
              <a:rPr lang="en-GB"/>
              <a:t>Independent Study</a:t>
            </a:r>
          </a:p>
        </p:txBody>
      </p:sp>
      <p:sp>
        <p:nvSpPr>
          <p:cNvPr id="4" name="Subtitle 3">
            <a:extLst>
              <a:ext uri="{FF2B5EF4-FFF2-40B4-BE49-F238E27FC236}">
                <a16:creationId xmlns:a16="http://schemas.microsoft.com/office/drawing/2014/main" id="{636EA41A-64D7-0B75-DB64-B99FB101EDC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84845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Application>Microsoft Office PowerPoint</Application>
  <PresentationFormat>Widescreen</PresentationFormat>
  <Slides>22</Slides>
  <Notes>0</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Ion Boardroom</vt:lpstr>
      <vt:lpstr>Office Theme</vt:lpstr>
      <vt:lpstr>S5 Assembly </vt:lpstr>
      <vt:lpstr>QUALIFICATIONS</vt:lpstr>
      <vt:lpstr>Winter Assessments/Continuous Assessment</vt:lpstr>
      <vt:lpstr>PowerPoint Presentation</vt:lpstr>
      <vt:lpstr>SQA COURSEWORK</vt:lpstr>
      <vt:lpstr>AI </vt:lpstr>
      <vt:lpstr>PLAGIARISM</vt:lpstr>
      <vt:lpstr>Don’t risk it </vt:lpstr>
      <vt:lpstr>Independent Study</vt:lpstr>
      <vt:lpstr>PowerPoint Presentation</vt:lpstr>
      <vt:lpstr>Exploring Different  Revision Techniques</vt:lpstr>
      <vt:lpstr>SENIOR STUDY SKILLS GUIDE</vt:lpstr>
      <vt:lpstr>PowerPoint Presentation</vt:lpstr>
      <vt:lpstr>Prioritising your Revision Plan</vt:lpstr>
      <vt:lpstr>Available Study Time Calculator</vt:lpstr>
      <vt:lpstr>HOW TO FOCUS YOUR STUDY TIME</vt:lpstr>
      <vt:lpstr>Creating your Study Timetable</vt:lpstr>
      <vt:lpstr>PowerPoint Presentation</vt:lpstr>
      <vt:lpstr>REVISION TIPS AND TECHNIQUES</vt:lpstr>
      <vt:lpstr>PowerPoint Presentation</vt:lpstr>
      <vt:lpstr>PowerPoint Presentation</vt:lpstr>
      <vt:lpstr>PowerPoint Presentation</vt:lpstr>
    </vt:vector>
  </TitlesOfParts>
  <Company>Scottish Borders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S5 Assembly</dc:title>
  <dc:creator>Blair, Vicki</dc:creator>
  <cp:revision>1</cp:revision>
  <dcterms:created xsi:type="dcterms:W3CDTF">2023-10-25T08:10:33Z</dcterms:created>
  <dcterms:modified xsi:type="dcterms:W3CDTF">2023-12-05T11:35:49Z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edad31-c0c2-44e8-b26c-75143ee7ed65_Enabled">
    <vt:lpwstr>true</vt:lpwstr>
  </property>
  <property fmtid="{D5CDD505-2E9C-101B-9397-08002B2CF9AE}" pid="3" name="MSIP_Label_9fedad31-c0c2-44e8-b26c-75143ee7ed65_SetDate">
    <vt:lpwstr>2023-10-25T09:00:25Z</vt:lpwstr>
  </property>
  <property fmtid="{D5CDD505-2E9C-101B-9397-08002B2CF9AE}" pid="4" name="MSIP_Label_9fedad31-c0c2-44e8-b26c-75143ee7ed65_Method">
    <vt:lpwstr>Standard</vt:lpwstr>
  </property>
  <property fmtid="{D5CDD505-2E9C-101B-9397-08002B2CF9AE}" pid="5" name="MSIP_Label_9fedad31-c0c2-44e8-b26c-75143ee7ed65_Name">
    <vt:lpwstr>OFFICIAL</vt:lpwstr>
  </property>
  <property fmtid="{D5CDD505-2E9C-101B-9397-08002B2CF9AE}" pid="6" name="MSIP_Label_9fedad31-c0c2-44e8-b26c-75143ee7ed65_SiteId">
    <vt:lpwstr>89ed32a2-9b6b-41db-bb6f-376ec8fcd11d</vt:lpwstr>
  </property>
  <property fmtid="{D5CDD505-2E9C-101B-9397-08002B2CF9AE}" pid="7" name="MSIP_Label_9fedad31-c0c2-44e8-b26c-75143ee7ed65_ActionId">
    <vt:lpwstr>cf1d2837-61ad-42c6-a8db-08882d175451</vt:lpwstr>
  </property>
  <property fmtid="{D5CDD505-2E9C-101B-9397-08002B2CF9AE}" pid="8" name="MSIP_Label_9fedad31-c0c2-44e8-b26c-75143ee7ed65_ContentBits">
    <vt:lpwstr>0</vt:lpwstr>
  </property>
</Properties>
</file>