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7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1" r:id="rId3"/>
    <p:sldId id="322" r:id="rId4"/>
    <p:sldId id="328" r:id="rId5"/>
    <p:sldId id="327" r:id="rId6"/>
    <p:sldId id="330" r:id="rId7"/>
    <p:sldId id="331" r:id="rId8"/>
    <p:sldId id="333" r:id="rId9"/>
    <p:sldId id="332" r:id="rId10"/>
    <p:sldId id="335" r:id="rId11"/>
    <p:sldId id="334" r:id="rId12"/>
    <p:sldId id="336" r:id="rId13"/>
    <p:sldId id="307" r:id="rId14"/>
    <p:sldId id="302" r:id="rId15"/>
    <p:sldId id="337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FFFFD0"/>
    <a:srgbClr val="FF00FF"/>
    <a:srgbClr val="FFFF00"/>
    <a:srgbClr val="008000"/>
    <a:srgbClr val="006600"/>
    <a:srgbClr val="FF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AF067-1801-4CEB-9629-9E52057A1AFD}" v="7" dt="2024-03-26T11:32:41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0231" autoAdjust="0"/>
  </p:normalViewPr>
  <p:slideViewPr>
    <p:cSldViewPr>
      <p:cViewPr varScale="1">
        <p:scale>
          <a:sx n="60" d="100"/>
          <a:sy n="60" d="100"/>
        </p:scale>
        <p:origin x="15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30" y="7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Blair" userId="1138c712-060a-477b-b2c3-bd4611686a39" providerId="ADAL" clId="{106AF067-1801-4CEB-9629-9E52057A1AFD}"/>
    <pc:docChg chg="modSld">
      <pc:chgData name="Miss Blair" userId="1138c712-060a-477b-b2c3-bd4611686a39" providerId="ADAL" clId="{106AF067-1801-4CEB-9629-9E52057A1AFD}" dt="2024-03-26T11:33:04.482" v="85" actId="1076"/>
      <pc:docMkLst>
        <pc:docMk/>
      </pc:docMkLst>
      <pc:sldChg chg="addSp delSp modSp mod">
        <pc:chgData name="Miss Blair" userId="1138c712-060a-477b-b2c3-bd4611686a39" providerId="ADAL" clId="{106AF067-1801-4CEB-9629-9E52057A1AFD}" dt="2024-03-26T11:33:04.482" v="85" actId="1076"/>
        <pc:sldMkLst>
          <pc:docMk/>
          <pc:sldMk cId="4177641587" sldId="334"/>
        </pc:sldMkLst>
        <pc:spChg chg="add mod">
          <ac:chgData name="Miss Blair" userId="1138c712-060a-477b-b2c3-bd4611686a39" providerId="ADAL" clId="{106AF067-1801-4CEB-9629-9E52057A1AFD}" dt="2024-03-26T11:32:08.869" v="42" actId="14100"/>
          <ac:spMkLst>
            <pc:docMk/>
            <pc:sldMk cId="4177641587" sldId="334"/>
            <ac:spMk id="2" creationId="{18EF39B3-3582-0D7B-CFBA-856F29272C4F}"/>
          </ac:spMkLst>
        </pc:spChg>
        <pc:spChg chg="add mod">
          <ac:chgData name="Miss Blair" userId="1138c712-060a-477b-b2c3-bd4611686a39" providerId="ADAL" clId="{106AF067-1801-4CEB-9629-9E52057A1AFD}" dt="2024-03-26T11:33:04.482" v="85" actId="1076"/>
          <ac:spMkLst>
            <pc:docMk/>
            <pc:sldMk cId="4177641587" sldId="334"/>
            <ac:spMk id="6" creationId="{9E5EE5D2-0FD1-94D0-A56A-060605F2B530}"/>
          </ac:spMkLst>
        </pc:spChg>
        <pc:picChg chg="add del mod">
          <ac:chgData name="Miss Blair" userId="1138c712-060a-477b-b2c3-bd4611686a39" providerId="ADAL" clId="{106AF067-1801-4CEB-9629-9E52057A1AFD}" dt="2024-03-26T11:32:27.321" v="44"/>
          <ac:picMkLst>
            <pc:docMk/>
            <pc:sldMk cId="4177641587" sldId="334"/>
            <ac:picMk id="3" creationId="{0464D135-7F47-DE87-80D6-FC9E43720BA1}"/>
          </ac:picMkLst>
        </pc:picChg>
        <pc:picChg chg="add del mod">
          <ac:chgData name="Miss Blair" userId="1138c712-060a-477b-b2c3-bd4611686a39" providerId="ADAL" clId="{106AF067-1801-4CEB-9629-9E52057A1AFD}" dt="2024-03-26T11:32:33.888" v="46"/>
          <ac:picMkLst>
            <pc:docMk/>
            <pc:sldMk cId="4177641587" sldId="334"/>
            <ac:picMk id="5" creationId="{E47EF30A-1A39-588B-62FC-D475EA78601E}"/>
          </ac:picMkLst>
        </pc:picChg>
      </pc:sldChg>
    </pc:docChg>
  </pc:docChgLst>
  <pc:docChgLst>
    <pc:chgData name="Vicki Louise Blair" userId="1138c712-060a-477b-b2c3-bd4611686a39" providerId="ADAL" clId="{106AF067-1801-4CEB-9629-9E52057A1AFD}"/>
    <pc:docChg chg="undo custSel modSld">
      <pc:chgData name="Vicki Louise Blair" userId="1138c712-060a-477b-b2c3-bd4611686a39" providerId="ADAL" clId="{106AF067-1801-4CEB-9629-9E52057A1AFD}" dt="2024-03-22T12:24:58.442" v="135" actId="26606"/>
      <pc:docMkLst>
        <pc:docMk/>
      </pc:docMkLst>
      <pc:sldChg chg="addSp modSp mod setBg">
        <pc:chgData name="Vicki Louise Blair" userId="1138c712-060a-477b-b2c3-bd4611686a39" providerId="ADAL" clId="{106AF067-1801-4CEB-9629-9E52057A1AFD}" dt="2024-03-22T12:14:55.180" v="2" actId="26606"/>
        <pc:sldMkLst>
          <pc:docMk/>
          <pc:sldMk cId="2027642561" sldId="299"/>
        </pc:sldMkLst>
        <pc:spChg chg="mod">
          <ac:chgData name="Vicki Louise Blair" userId="1138c712-060a-477b-b2c3-bd4611686a39" providerId="ADAL" clId="{106AF067-1801-4CEB-9629-9E52057A1AFD}" dt="2024-03-22T12:14:55.180" v="2" actId="26606"/>
          <ac:spMkLst>
            <pc:docMk/>
            <pc:sldMk cId="2027642561" sldId="299"/>
            <ac:spMk id="4" creationId="{00000000-0000-0000-0000-000000000000}"/>
          </ac:spMkLst>
        </pc:spChg>
        <pc:spChg chg="mod">
          <ac:chgData name="Vicki Louise Blair" userId="1138c712-060a-477b-b2c3-bd4611686a39" providerId="ADAL" clId="{106AF067-1801-4CEB-9629-9E52057A1AFD}" dt="2024-03-22T12:14:55.180" v="2" actId="26606"/>
          <ac:spMkLst>
            <pc:docMk/>
            <pc:sldMk cId="2027642561" sldId="299"/>
            <ac:spMk id="6" creationId="{00000000-0000-0000-0000-000000000000}"/>
          </ac:spMkLst>
        </pc:spChg>
        <pc:spChg chg="add">
          <ac:chgData name="Vicki Louise Blair" userId="1138c712-060a-477b-b2c3-bd4611686a39" providerId="ADAL" clId="{106AF067-1801-4CEB-9629-9E52057A1AFD}" dt="2024-03-22T12:14:55.180" v="2" actId="26606"/>
          <ac:spMkLst>
            <pc:docMk/>
            <pc:sldMk cId="2027642561" sldId="299"/>
            <ac:spMk id="12" creationId="{809C0BCD-BEE9-423F-A51C-BCCD8E5EAADA}"/>
          </ac:spMkLst>
        </pc:spChg>
        <pc:spChg chg="add">
          <ac:chgData name="Vicki Louise Blair" userId="1138c712-060a-477b-b2c3-bd4611686a39" providerId="ADAL" clId="{106AF067-1801-4CEB-9629-9E52057A1AFD}" dt="2024-03-22T12:14:55.180" v="2" actId="26606"/>
          <ac:spMkLst>
            <pc:docMk/>
            <pc:sldMk cId="2027642561" sldId="299"/>
            <ac:spMk id="14" creationId="{9998D094-42B2-42BA-AA14-E8FBE073A5D8}"/>
          </ac:spMkLst>
        </pc:spChg>
        <pc:spChg chg="add">
          <ac:chgData name="Vicki Louise Blair" userId="1138c712-060a-477b-b2c3-bd4611686a39" providerId="ADAL" clId="{106AF067-1801-4CEB-9629-9E52057A1AFD}" dt="2024-03-22T12:14:55.180" v="2" actId="26606"/>
          <ac:spMkLst>
            <pc:docMk/>
            <pc:sldMk cId="2027642561" sldId="299"/>
            <ac:spMk id="18" creationId="{E7818327-9D44-4214-BEC7-F7463A8BDE7B}"/>
          </ac:spMkLst>
        </pc:spChg>
        <pc:picChg chg="mod ord">
          <ac:chgData name="Vicki Louise Blair" userId="1138c712-060a-477b-b2c3-bd4611686a39" providerId="ADAL" clId="{106AF067-1801-4CEB-9629-9E52057A1AFD}" dt="2024-03-22T12:14:55.180" v="2" actId="26606"/>
          <ac:picMkLst>
            <pc:docMk/>
            <pc:sldMk cId="2027642561" sldId="299"/>
            <ac:picMk id="7" creationId="{00000000-0000-0000-0000-000000000000}"/>
          </ac:picMkLst>
        </pc:picChg>
        <pc:cxnChg chg="add">
          <ac:chgData name="Vicki Louise Blair" userId="1138c712-060a-477b-b2c3-bd4611686a39" providerId="ADAL" clId="{106AF067-1801-4CEB-9629-9E52057A1AFD}" dt="2024-03-22T12:14:55.180" v="2" actId="26606"/>
          <ac:cxnSpMkLst>
            <pc:docMk/>
            <pc:sldMk cId="2027642561" sldId="299"/>
            <ac:cxnSpMk id="16" creationId="{8465D64B-59F4-4BDC-B833-A17EF1E04697}"/>
          </ac:cxnSpMkLst>
        </pc:cxnChg>
        <pc:cxnChg chg="add">
          <ac:chgData name="Vicki Louise Blair" userId="1138c712-060a-477b-b2c3-bd4611686a39" providerId="ADAL" clId="{106AF067-1801-4CEB-9629-9E52057A1AFD}" dt="2024-03-22T12:14:55.180" v="2" actId="26606"/>
          <ac:cxnSpMkLst>
            <pc:docMk/>
            <pc:sldMk cId="2027642561" sldId="299"/>
            <ac:cxnSpMk id="20" creationId="{F896B7D9-8894-4E5C-8DCF-35BECF8D365A}"/>
          </ac:cxnSpMkLst>
        </pc:cxnChg>
      </pc:sldChg>
      <pc:sldChg chg="addSp modSp mod setBg">
        <pc:chgData name="Vicki Louise Blair" userId="1138c712-060a-477b-b2c3-bd4611686a39" providerId="ADAL" clId="{106AF067-1801-4CEB-9629-9E52057A1AFD}" dt="2024-03-22T12:15:29.267" v="5" actId="255"/>
        <pc:sldMkLst>
          <pc:docMk/>
          <pc:sldMk cId="2823324966" sldId="301"/>
        </pc:sldMkLst>
        <pc:spChg chg="mod">
          <ac:chgData name="Vicki Louise Blair" userId="1138c712-060a-477b-b2c3-bd4611686a39" providerId="ADAL" clId="{106AF067-1801-4CEB-9629-9E52057A1AFD}" dt="2024-03-22T12:15:29.267" v="5" actId="255"/>
          <ac:spMkLst>
            <pc:docMk/>
            <pc:sldMk cId="2823324966" sldId="301"/>
            <ac:spMk id="2" creationId="{00000000-0000-0000-0000-000000000000}"/>
          </ac:spMkLst>
        </pc:spChg>
        <pc:spChg chg="mod">
          <ac:chgData name="Vicki Louise Blair" userId="1138c712-060a-477b-b2c3-bd4611686a39" providerId="ADAL" clId="{106AF067-1801-4CEB-9629-9E52057A1AFD}" dt="2024-03-22T12:15:23.922" v="4" actId="255"/>
          <ac:spMkLst>
            <pc:docMk/>
            <pc:sldMk cId="2823324966" sldId="301"/>
            <ac:spMk id="3" creationId="{00000000-0000-0000-0000-000000000000}"/>
          </ac:spMkLst>
        </pc:spChg>
        <pc:spChg chg="add">
          <ac:chgData name="Vicki Louise Blair" userId="1138c712-060a-477b-b2c3-bd4611686a39" providerId="ADAL" clId="{106AF067-1801-4CEB-9629-9E52057A1AFD}" dt="2024-03-22T12:15:12.156" v="3" actId="26606"/>
          <ac:spMkLst>
            <pc:docMk/>
            <pc:sldMk cId="2823324966" sldId="301"/>
            <ac:spMk id="8" creationId="{8E8DBDA3-652C-4F87-B53B-7F73AC8F4FF9}"/>
          </ac:spMkLst>
        </pc:spChg>
        <pc:spChg chg="add">
          <ac:chgData name="Vicki Louise Blair" userId="1138c712-060a-477b-b2c3-bd4611686a39" providerId="ADAL" clId="{106AF067-1801-4CEB-9629-9E52057A1AFD}" dt="2024-03-22T12:15:12.156" v="3" actId="26606"/>
          <ac:spMkLst>
            <pc:docMk/>
            <pc:sldMk cId="2823324966" sldId="301"/>
            <ac:spMk id="10" creationId="{42187232-3845-418F-A17C-C138F01D98AB}"/>
          </ac:spMkLst>
        </pc:spChg>
      </pc:sldChg>
      <pc:sldChg chg="addSp delSp modSp mod setBg">
        <pc:chgData name="Vicki Louise Blair" userId="1138c712-060a-477b-b2c3-bd4611686a39" providerId="ADAL" clId="{106AF067-1801-4CEB-9629-9E52057A1AFD}" dt="2024-03-22T12:24:58.442" v="135" actId="26606"/>
        <pc:sldMkLst>
          <pc:docMk/>
          <pc:sldMk cId="358237459" sldId="302"/>
        </pc:sldMkLst>
        <pc:spChg chg="mod">
          <ac:chgData name="Vicki Louise Blair" userId="1138c712-060a-477b-b2c3-bd4611686a39" providerId="ADAL" clId="{106AF067-1801-4CEB-9629-9E52057A1AFD}" dt="2024-03-22T12:24:58.442" v="135" actId="26606"/>
          <ac:spMkLst>
            <pc:docMk/>
            <pc:sldMk cId="358237459" sldId="302"/>
            <ac:spMk id="2" creationId="{00000000-0000-0000-0000-000000000000}"/>
          </ac:spMkLst>
        </pc:spChg>
        <pc:spChg chg="add del mod">
          <ac:chgData name="Vicki Louise Blair" userId="1138c712-060a-477b-b2c3-bd4611686a39" providerId="ADAL" clId="{106AF067-1801-4CEB-9629-9E52057A1AFD}" dt="2024-03-22T12:24:58.442" v="135" actId="26606"/>
          <ac:spMkLst>
            <pc:docMk/>
            <pc:sldMk cId="358237459" sldId="302"/>
            <ac:spMk id="3" creationId="{00000000-0000-0000-0000-000000000000}"/>
          </ac:spMkLst>
        </pc:spChg>
        <pc:graphicFrameChg chg="add del">
          <ac:chgData name="Vicki Louise Blair" userId="1138c712-060a-477b-b2c3-bd4611686a39" providerId="ADAL" clId="{106AF067-1801-4CEB-9629-9E52057A1AFD}" dt="2024-03-22T12:23:53.671" v="124" actId="26606"/>
          <ac:graphicFrameMkLst>
            <pc:docMk/>
            <pc:sldMk cId="358237459" sldId="302"/>
            <ac:graphicFrameMk id="6" creationId="{270E1F82-72F8-6401-07A7-E566434AA731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24:20.623" v="128" actId="26606"/>
          <ac:graphicFrameMkLst>
            <pc:docMk/>
            <pc:sldMk cId="358237459" sldId="302"/>
            <ac:graphicFrameMk id="7" creationId="{93B7541F-29C9-CA38-AEF3-47AC5F9204B5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24:43.549" v="130" actId="26606"/>
          <ac:graphicFrameMkLst>
            <pc:docMk/>
            <pc:sldMk cId="358237459" sldId="302"/>
            <ac:graphicFrameMk id="9" creationId="{5BFF0C0F-4D85-14F4-BE55-0194F36150EA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24:52.513" v="132" actId="26606"/>
          <ac:graphicFrameMkLst>
            <pc:docMk/>
            <pc:sldMk cId="358237459" sldId="302"/>
            <ac:graphicFrameMk id="11" creationId="{3FF232D4-C373-D7EA-A51C-83BFA96A7E6B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24:58.358" v="134" actId="26606"/>
          <ac:graphicFrameMkLst>
            <pc:docMk/>
            <pc:sldMk cId="358237459" sldId="302"/>
            <ac:graphicFrameMk id="13" creationId="{6A1DE3C9-0986-3092-2B08-C8EF10B85CD2}"/>
          </ac:graphicFrameMkLst>
        </pc:graphicFrameChg>
        <pc:graphicFrameChg chg="add">
          <ac:chgData name="Vicki Louise Blair" userId="1138c712-060a-477b-b2c3-bd4611686a39" providerId="ADAL" clId="{106AF067-1801-4CEB-9629-9E52057A1AFD}" dt="2024-03-22T12:24:58.442" v="135" actId="26606"/>
          <ac:graphicFrameMkLst>
            <pc:docMk/>
            <pc:sldMk cId="358237459" sldId="302"/>
            <ac:graphicFrameMk id="15" creationId="{93B7541F-29C9-CA38-AEF3-47AC5F9204B5}"/>
          </ac:graphicFrameMkLst>
        </pc:graphicFrameChg>
      </pc:sldChg>
      <pc:sldChg chg="addSp delSp modSp mod setBg">
        <pc:chgData name="Vicki Louise Blair" userId="1138c712-060a-477b-b2c3-bd4611686a39" providerId="ADAL" clId="{106AF067-1801-4CEB-9629-9E52057A1AFD}" dt="2024-03-22T12:23:39.607" v="122" actId="207"/>
        <pc:sldMkLst>
          <pc:docMk/>
          <pc:sldMk cId="825384514" sldId="307"/>
        </pc:sldMkLst>
        <pc:spChg chg="mod">
          <ac:chgData name="Vicki Louise Blair" userId="1138c712-060a-477b-b2c3-bd4611686a39" providerId="ADAL" clId="{106AF067-1801-4CEB-9629-9E52057A1AFD}" dt="2024-03-22T12:23:25.269" v="120" actId="14100"/>
          <ac:spMkLst>
            <pc:docMk/>
            <pc:sldMk cId="825384514" sldId="307"/>
            <ac:spMk id="2" creationId="{00000000-0000-0000-0000-000000000000}"/>
          </ac:spMkLst>
        </pc:spChg>
        <pc:spChg chg="mod ord">
          <ac:chgData name="Vicki Louise Blair" userId="1138c712-060a-477b-b2c3-bd4611686a39" providerId="ADAL" clId="{106AF067-1801-4CEB-9629-9E52057A1AFD}" dt="2024-03-22T12:23:39.607" v="122" actId="207"/>
          <ac:spMkLst>
            <pc:docMk/>
            <pc:sldMk cId="825384514" sldId="307"/>
            <ac:spMk id="3" creationId="{00000000-0000-0000-0000-000000000000}"/>
          </ac:spMkLst>
        </pc:spChg>
        <pc:spChg chg="add del">
          <ac:chgData name="Vicki Louise Blair" userId="1138c712-060a-477b-b2c3-bd4611686a39" providerId="ADAL" clId="{106AF067-1801-4CEB-9629-9E52057A1AFD}" dt="2024-03-22T12:22:47.437" v="118" actId="26606"/>
          <ac:spMkLst>
            <pc:docMk/>
            <pc:sldMk cId="825384514" sldId="307"/>
            <ac:spMk id="2059" creationId="{E3DC42C2-6B58-404C-B339-2C72808A5BE1}"/>
          </ac:spMkLst>
        </pc:spChg>
        <pc:spChg chg="add del">
          <ac:chgData name="Vicki Louise Blair" userId="1138c712-060a-477b-b2c3-bd4611686a39" providerId="ADAL" clId="{106AF067-1801-4CEB-9629-9E52057A1AFD}" dt="2024-03-22T12:22:47.437" v="118" actId="26606"/>
          <ac:spMkLst>
            <pc:docMk/>
            <pc:sldMk cId="825384514" sldId="307"/>
            <ac:spMk id="2061" creationId="{FCF82941-5589-49BF-B6B1-76122B2D0EA6}"/>
          </ac:spMkLst>
        </pc:spChg>
        <pc:picChg chg="mod">
          <ac:chgData name="Vicki Louise Blair" userId="1138c712-060a-477b-b2c3-bd4611686a39" providerId="ADAL" clId="{106AF067-1801-4CEB-9629-9E52057A1AFD}" dt="2024-03-22T12:22:47.437" v="118" actId="26606"/>
          <ac:picMkLst>
            <pc:docMk/>
            <pc:sldMk cId="825384514" sldId="307"/>
            <ac:picMk id="2054" creationId="{00000000-0000-0000-0000-000000000000}"/>
          </ac:picMkLst>
        </pc:picChg>
      </pc:sldChg>
      <pc:sldChg chg="modSp">
        <pc:chgData name="Vicki Louise Blair" userId="1138c712-060a-477b-b2c3-bd4611686a39" providerId="ADAL" clId="{106AF067-1801-4CEB-9629-9E52057A1AFD}" dt="2024-03-22T12:14:46.067" v="0"/>
        <pc:sldMkLst>
          <pc:docMk/>
          <pc:sldMk cId="1559850963" sldId="322"/>
        </pc:sldMkLst>
        <pc:spChg chg="mod">
          <ac:chgData name="Vicki Louise Blair" userId="1138c712-060a-477b-b2c3-bd4611686a39" providerId="ADAL" clId="{106AF067-1801-4CEB-9629-9E52057A1AFD}" dt="2024-03-22T12:14:46.067" v="0"/>
          <ac:spMkLst>
            <pc:docMk/>
            <pc:sldMk cId="1559850963" sldId="322"/>
            <ac:spMk id="2" creationId="{00000000-0000-0000-0000-000000000000}"/>
          </ac:spMkLst>
        </pc:spChg>
      </pc:sldChg>
      <pc:sldChg chg="addSp delSp mod">
        <pc:chgData name="Vicki Louise Blair" userId="1138c712-060a-477b-b2c3-bd4611686a39" providerId="ADAL" clId="{106AF067-1801-4CEB-9629-9E52057A1AFD}" dt="2024-03-22T12:18:02.867" v="87" actId="26606"/>
        <pc:sldMkLst>
          <pc:docMk/>
          <pc:sldMk cId="4088604914" sldId="327"/>
        </pc:sldMkLst>
        <pc:spChg chg="add del">
          <ac:chgData name="Vicki Louise Blair" userId="1138c712-060a-477b-b2c3-bd4611686a39" providerId="ADAL" clId="{106AF067-1801-4CEB-9629-9E52057A1AFD}" dt="2024-03-22T12:18:02.867" v="87" actId="26606"/>
          <ac:spMkLst>
            <pc:docMk/>
            <pc:sldMk cId="4088604914" sldId="327"/>
            <ac:spMk id="5" creationId="{00000000-0000-0000-0000-000000000000}"/>
          </ac:spMkLst>
        </pc:spChg>
        <pc:graphicFrameChg chg="add del">
          <ac:chgData name="Vicki Louise Blair" userId="1138c712-060a-477b-b2c3-bd4611686a39" providerId="ADAL" clId="{106AF067-1801-4CEB-9629-9E52057A1AFD}" dt="2024-03-22T12:17:36.564" v="78" actId="26606"/>
          <ac:graphicFrameMkLst>
            <pc:docMk/>
            <pc:sldMk cId="4088604914" sldId="327"/>
            <ac:graphicFrameMk id="8" creationId="{14FF2BF5-ACEC-7C8B-AC26-AA0B64699E68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17:43.186" v="80" actId="26606"/>
          <ac:graphicFrameMkLst>
            <pc:docMk/>
            <pc:sldMk cId="4088604914" sldId="327"/>
            <ac:graphicFrameMk id="10" creationId="{A63DB9B0-8F32-9471-3614-03217AF15598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17:52.340" v="82" actId="26606"/>
          <ac:graphicFrameMkLst>
            <pc:docMk/>
            <pc:sldMk cId="4088604914" sldId="327"/>
            <ac:graphicFrameMk id="12" creationId="{14FF2BF5-ACEC-7C8B-AC26-AA0B64699E68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17:57.887" v="84" actId="26606"/>
          <ac:graphicFrameMkLst>
            <pc:docMk/>
            <pc:sldMk cId="4088604914" sldId="327"/>
            <ac:graphicFrameMk id="14" creationId="{0656BC97-82EA-258B-15B7-8F75E642F63B}"/>
          </ac:graphicFrameMkLst>
        </pc:graphicFrameChg>
        <pc:graphicFrameChg chg="add del">
          <ac:chgData name="Vicki Louise Blair" userId="1138c712-060a-477b-b2c3-bd4611686a39" providerId="ADAL" clId="{106AF067-1801-4CEB-9629-9E52057A1AFD}" dt="2024-03-22T12:18:02.836" v="86" actId="26606"/>
          <ac:graphicFrameMkLst>
            <pc:docMk/>
            <pc:sldMk cId="4088604914" sldId="327"/>
            <ac:graphicFrameMk id="16" creationId="{5DDDF01C-3791-7529-A696-118C27F2096E}"/>
          </ac:graphicFrameMkLst>
        </pc:graphicFrameChg>
        <pc:graphicFrameChg chg="add">
          <ac:chgData name="Vicki Louise Blair" userId="1138c712-060a-477b-b2c3-bd4611686a39" providerId="ADAL" clId="{106AF067-1801-4CEB-9629-9E52057A1AFD}" dt="2024-03-22T12:18:02.867" v="87" actId="26606"/>
          <ac:graphicFrameMkLst>
            <pc:docMk/>
            <pc:sldMk cId="4088604914" sldId="327"/>
            <ac:graphicFrameMk id="18" creationId="{0656BC97-82EA-258B-15B7-8F75E642F63B}"/>
          </ac:graphicFrameMkLst>
        </pc:graphicFrameChg>
      </pc:sldChg>
      <pc:sldChg chg="addSp modSp mod setBg">
        <pc:chgData name="Vicki Louise Blair" userId="1138c712-060a-477b-b2c3-bd4611686a39" providerId="ADAL" clId="{106AF067-1801-4CEB-9629-9E52057A1AFD}" dt="2024-03-22T12:16:56.195" v="76" actId="27636"/>
        <pc:sldMkLst>
          <pc:docMk/>
          <pc:sldMk cId="831700264" sldId="328"/>
        </pc:sldMkLst>
        <pc:spChg chg="mod">
          <ac:chgData name="Vicki Louise Blair" userId="1138c712-060a-477b-b2c3-bd4611686a39" providerId="ADAL" clId="{106AF067-1801-4CEB-9629-9E52057A1AFD}" dt="2024-03-22T12:16:37.632" v="72" actId="20577"/>
          <ac:spMkLst>
            <pc:docMk/>
            <pc:sldMk cId="831700264" sldId="328"/>
            <ac:spMk id="2" creationId="{00000000-0000-0000-0000-000000000000}"/>
          </ac:spMkLst>
        </pc:spChg>
        <pc:spChg chg="mod">
          <ac:chgData name="Vicki Louise Blair" userId="1138c712-060a-477b-b2c3-bd4611686a39" providerId="ADAL" clId="{106AF067-1801-4CEB-9629-9E52057A1AFD}" dt="2024-03-22T12:16:56.195" v="76" actId="27636"/>
          <ac:spMkLst>
            <pc:docMk/>
            <pc:sldMk cId="831700264" sldId="328"/>
            <ac:spMk id="3" creationId="{00000000-0000-0000-0000-000000000000}"/>
          </ac:spMkLst>
        </pc:spChg>
        <pc:spChg chg="add">
          <ac:chgData name="Vicki Louise Blair" userId="1138c712-060a-477b-b2c3-bd4611686a39" providerId="ADAL" clId="{106AF067-1801-4CEB-9629-9E52057A1AFD}" dt="2024-03-22T12:16:01.004" v="6" actId="26606"/>
          <ac:spMkLst>
            <pc:docMk/>
            <pc:sldMk cId="831700264" sldId="328"/>
            <ac:spMk id="9" creationId="{B086532B-5A3E-44A5-A0C2-22A0DB316C40}"/>
          </ac:spMkLst>
        </pc:spChg>
        <pc:picChg chg="mod">
          <ac:chgData name="Vicki Louise Blair" userId="1138c712-060a-477b-b2c3-bd4611686a39" providerId="ADAL" clId="{106AF067-1801-4CEB-9629-9E52057A1AFD}" dt="2024-03-22T12:16:04.593" v="7" actId="14100"/>
          <ac:picMkLst>
            <pc:docMk/>
            <pc:sldMk cId="831700264" sldId="328"/>
            <ac:picMk id="4" creationId="{00000000-0000-0000-0000-000000000000}"/>
          </ac:picMkLst>
        </pc:picChg>
      </pc:sldChg>
      <pc:sldChg chg="delSp mod">
        <pc:chgData name="Vicki Louise Blair" userId="1138c712-060a-477b-b2c3-bd4611686a39" providerId="ADAL" clId="{106AF067-1801-4CEB-9629-9E52057A1AFD}" dt="2024-03-22T12:18:24.974" v="89" actId="21"/>
        <pc:sldMkLst>
          <pc:docMk/>
          <pc:sldMk cId="1121951409" sldId="330"/>
        </pc:sldMkLst>
        <pc:spChg chg="del">
          <ac:chgData name="Vicki Louise Blair" userId="1138c712-060a-477b-b2c3-bd4611686a39" providerId="ADAL" clId="{106AF067-1801-4CEB-9629-9E52057A1AFD}" dt="2024-03-22T12:18:19.104" v="88" actId="21"/>
          <ac:spMkLst>
            <pc:docMk/>
            <pc:sldMk cId="1121951409" sldId="330"/>
            <ac:spMk id="6" creationId="{00000000-0000-0000-0000-000000000000}"/>
          </ac:spMkLst>
        </pc:spChg>
        <pc:spChg chg="del">
          <ac:chgData name="Vicki Louise Blair" userId="1138c712-060a-477b-b2c3-bd4611686a39" providerId="ADAL" clId="{106AF067-1801-4CEB-9629-9E52057A1AFD}" dt="2024-03-22T12:18:24.974" v="89" actId="21"/>
          <ac:spMkLst>
            <pc:docMk/>
            <pc:sldMk cId="1121951409" sldId="330"/>
            <ac:spMk id="7" creationId="{00000000-0000-0000-0000-000000000000}"/>
          </ac:spMkLst>
        </pc:spChg>
      </pc:sldChg>
      <pc:sldChg chg="addSp delSp modSp mod setBg">
        <pc:chgData name="Vicki Louise Blair" userId="1138c712-060a-477b-b2c3-bd4611686a39" providerId="ADAL" clId="{106AF067-1801-4CEB-9629-9E52057A1AFD}" dt="2024-03-22T12:20:21.658" v="101" actId="26606"/>
        <pc:sldMkLst>
          <pc:docMk/>
          <pc:sldMk cId="4177641587" sldId="334"/>
        </pc:sldMkLst>
        <pc:picChg chg="del">
          <ac:chgData name="Vicki Louise Blair" userId="1138c712-060a-477b-b2c3-bd4611686a39" providerId="ADAL" clId="{106AF067-1801-4CEB-9629-9E52057A1AFD}" dt="2024-03-22T12:19:27.818" v="90" actId="21"/>
          <ac:picMkLst>
            <pc:docMk/>
            <pc:sldMk cId="4177641587" sldId="334"/>
            <ac:picMk id="2" creationId="{DB8A77A4-0584-3999-811C-F9CDF130C27E}"/>
          </ac:picMkLst>
        </pc:picChg>
        <pc:picChg chg="add mod modCrop">
          <ac:chgData name="Vicki Louise Blair" userId="1138c712-060a-477b-b2c3-bd4611686a39" providerId="ADAL" clId="{106AF067-1801-4CEB-9629-9E52057A1AFD}" dt="2024-03-22T12:20:21.658" v="101" actId="26606"/>
          <ac:picMkLst>
            <pc:docMk/>
            <pc:sldMk cId="4177641587" sldId="334"/>
            <ac:picMk id="4" creationId="{891F0DBA-5D2E-A254-04C7-104C02D7C50B}"/>
          </ac:picMkLst>
        </pc:picChg>
      </pc:sldChg>
      <pc:sldChg chg="modSp">
        <pc:chgData name="Vicki Louise Blair" userId="1138c712-060a-477b-b2c3-bd4611686a39" providerId="ADAL" clId="{106AF067-1801-4CEB-9629-9E52057A1AFD}" dt="2024-03-22T12:14:46.067" v="0"/>
        <pc:sldMkLst>
          <pc:docMk/>
          <pc:sldMk cId="2585507908" sldId="335"/>
        </pc:sldMkLst>
        <pc:spChg chg="mod">
          <ac:chgData name="Vicki Louise Blair" userId="1138c712-060a-477b-b2c3-bd4611686a39" providerId="ADAL" clId="{106AF067-1801-4CEB-9629-9E52057A1AFD}" dt="2024-03-22T12:14:46.067" v="0"/>
          <ac:spMkLst>
            <pc:docMk/>
            <pc:sldMk cId="2585507908" sldId="335"/>
            <ac:spMk id="2" creationId="{00000000-0000-0000-0000-000000000000}"/>
          </ac:spMkLst>
        </pc:spChg>
        <pc:spChg chg="mod">
          <ac:chgData name="Vicki Louise Blair" userId="1138c712-060a-477b-b2c3-bd4611686a39" providerId="ADAL" clId="{106AF067-1801-4CEB-9629-9E52057A1AFD}" dt="2024-03-22T12:14:46.067" v="0"/>
          <ac:spMkLst>
            <pc:docMk/>
            <pc:sldMk cId="2585507908" sldId="335"/>
            <ac:spMk id="3" creationId="{00000000-0000-0000-0000-000000000000}"/>
          </ac:spMkLst>
        </pc:spChg>
      </pc:sldChg>
      <pc:sldChg chg="addSp delSp modSp mod setBg">
        <pc:chgData name="Vicki Louise Blair" userId="1138c712-060a-477b-b2c3-bd4611686a39" providerId="ADAL" clId="{106AF067-1801-4CEB-9629-9E52057A1AFD}" dt="2024-03-22T12:22:32.201" v="116" actId="26606"/>
        <pc:sldMkLst>
          <pc:docMk/>
          <pc:sldMk cId="926744603" sldId="336"/>
        </pc:sldMkLst>
        <pc:spChg chg="add del">
          <ac:chgData name="Vicki Louise Blair" userId="1138c712-060a-477b-b2c3-bd4611686a39" providerId="ADAL" clId="{106AF067-1801-4CEB-9629-9E52057A1AFD}" dt="2024-03-22T12:22:32.201" v="116" actId="26606"/>
          <ac:spMkLst>
            <pc:docMk/>
            <pc:sldMk cId="926744603" sldId="336"/>
            <ac:spMk id="10" creationId="{9D91F0FB-81B6-4A01-A397-0259DB68C04B}"/>
          </ac:spMkLst>
        </pc:spChg>
        <pc:spChg chg="add del">
          <ac:chgData name="Vicki Louise Blair" userId="1138c712-060a-477b-b2c3-bd4611686a39" providerId="ADAL" clId="{106AF067-1801-4CEB-9629-9E52057A1AFD}" dt="2024-03-22T12:22:32.201" v="116" actId="26606"/>
          <ac:spMkLst>
            <pc:docMk/>
            <pc:sldMk cId="926744603" sldId="336"/>
            <ac:spMk id="12" creationId="{DCB3D9C3-F05F-4727-BB6C-5AC9E5BE8536}"/>
          </ac:spMkLst>
        </pc:spChg>
        <pc:spChg chg="add del">
          <ac:chgData name="Vicki Louise Blair" userId="1138c712-060a-477b-b2c3-bd4611686a39" providerId="ADAL" clId="{106AF067-1801-4CEB-9629-9E52057A1AFD}" dt="2024-03-22T12:22:32.201" v="116" actId="26606"/>
          <ac:spMkLst>
            <pc:docMk/>
            <pc:sldMk cId="926744603" sldId="336"/>
            <ac:spMk id="14" creationId="{5D823A5A-FC38-4A11-8A65-F4A3A4DBFA83}"/>
          </ac:spMkLst>
        </pc:spChg>
        <pc:picChg chg="del">
          <ac:chgData name="Vicki Louise Blair" userId="1138c712-060a-477b-b2c3-bd4611686a39" providerId="ADAL" clId="{106AF067-1801-4CEB-9629-9E52057A1AFD}" dt="2024-03-22T12:21:17.415" v="102" actId="21"/>
          <ac:picMkLst>
            <pc:docMk/>
            <pc:sldMk cId="926744603" sldId="336"/>
            <ac:picMk id="2" creationId="{00000000-0000-0000-0000-000000000000}"/>
          </ac:picMkLst>
        </pc:picChg>
        <pc:picChg chg="mod ord">
          <ac:chgData name="Vicki Louise Blair" userId="1138c712-060a-477b-b2c3-bd4611686a39" providerId="ADAL" clId="{106AF067-1801-4CEB-9629-9E52057A1AFD}" dt="2024-03-22T12:22:32.201" v="116" actId="26606"/>
          <ac:picMkLst>
            <pc:docMk/>
            <pc:sldMk cId="926744603" sldId="336"/>
            <ac:picMk id="3" creationId="{00000000-0000-0000-0000-000000000000}"/>
          </ac:picMkLst>
        </pc:picChg>
        <pc:picChg chg="add mod modCrop">
          <ac:chgData name="Vicki Louise Blair" userId="1138c712-060a-477b-b2c3-bd4611686a39" providerId="ADAL" clId="{106AF067-1801-4CEB-9629-9E52057A1AFD}" dt="2024-03-22T12:22:32.201" v="116" actId="26606"/>
          <ac:picMkLst>
            <pc:docMk/>
            <pc:sldMk cId="926744603" sldId="336"/>
            <ac:picMk id="5" creationId="{F1E4C6C4-CBC6-80C0-5AC5-2EE4ABC9D4DB}"/>
          </ac:picMkLst>
        </pc:picChg>
      </pc:sldChg>
      <pc:sldChg chg="modSp">
        <pc:chgData name="Vicki Louise Blair" userId="1138c712-060a-477b-b2c3-bd4611686a39" providerId="ADAL" clId="{106AF067-1801-4CEB-9629-9E52057A1AFD}" dt="2024-03-22T12:14:46.067" v="0"/>
        <pc:sldMkLst>
          <pc:docMk/>
          <pc:sldMk cId="689940336" sldId="337"/>
        </pc:sldMkLst>
        <pc:spChg chg="mod">
          <ac:chgData name="Vicki Louise Blair" userId="1138c712-060a-477b-b2c3-bd4611686a39" providerId="ADAL" clId="{106AF067-1801-4CEB-9629-9E52057A1AFD}" dt="2024-03-22T12:14:46.067" v="0"/>
          <ac:spMkLst>
            <pc:docMk/>
            <pc:sldMk cId="689940336" sldId="337"/>
            <ac:spMk id="5" creationId="{4CC5DFBD-595B-AC60-2D70-AE1C5B5475FA}"/>
          </ac:spMkLst>
        </pc:spChg>
      </pc:sldChg>
    </pc:docChg>
  </pc:docChgLst>
  <pc:docChgLst>
    <pc:chgData name="Miss Blair" userId="1138c712-060a-477b-b2c3-bd4611686a39" providerId="ADAL" clId="{6C425D65-C837-4F11-A0C3-1FE74797E075}"/>
    <pc:docChg chg="undo custSel addSld modSld">
      <pc:chgData name="Miss Blair" userId="1138c712-060a-477b-b2c3-bd4611686a39" providerId="ADAL" clId="{6C425D65-C837-4F11-A0C3-1FE74797E075}" dt="2024-01-26T12:12:47.579" v="478" actId="21"/>
      <pc:docMkLst>
        <pc:docMk/>
      </pc:docMkLst>
      <pc:sldChg chg="delSp modSp mod delAnim">
        <pc:chgData name="Miss Blair" userId="1138c712-060a-477b-b2c3-bd4611686a39" providerId="ADAL" clId="{6C425D65-C837-4F11-A0C3-1FE74797E075}" dt="2024-01-26T12:02:40.807" v="17" actId="20577"/>
        <pc:sldMkLst>
          <pc:docMk/>
          <pc:sldMk cId="2027642561" sldId="299"/>
        </pc:sldMkLst>
        <pc:spChg chg="mod">
          <ac:chgData name="Miss Blair" userId="1138c712-060a-477b-b2c3-bd4611686a39" providerId="ADAL" clId="{6C425D65-C837-4F11-A0C3-1FE74797E075}" dt="2024-01-26T12:02:40.807" v="17" actId="20577"/>
          <ac:spMkLst>
            <pc:docMk/>
            <pc:sldMk cId="2027642561" sldId="299"/>
            <ac:spMk id="4" creationId="{00000000-0000-0000-0000-000000000000}"/>
          </ac:spMkLst>
        </pc:spChg>
        <pc:picChg chg="del">
          <ac:chgData name="Miss Blair" userId="1138c712-060a-477b-b2c3-bd4611686a39" providerId="ADAL" clId="{6C425D65-C837-4F11-A0C3-1FE74797E075}" dt="2024-01-26T12:01:10.083" v="0" actId="478"/>
          <ac:picMkLst>
            <pc:docMk/>
            <pc:sldMk cId="2027642561" sldId="299"/>
            <ac:picMk id="3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1:15.131" v="1" actId="478"/>
        <pc:sldMkLst>
          <pc:docMk/>
          <pc:sldMk cId="2823324966" sldId="301"/>
        </pc:sldMkLst>
        <pc:picChg chg="del">
          <ac:chgData name="Miss Blair" userId="1138c712-060a-477b-b2c3-bd4611686a39" providerId="ADAL" clId="{6C425D65-C837-4F11-A0C3-1FE74797E075}" dt="2024-01-26T12:01:15.131" v="1" actId="478"/>
          <ac:picMkLst>
            <pc:docMk/>
            <pc:sldMk cId="2823324966" sldId="301"/>
            <ac:picMk id="5" creationId="{00000000-0000-0000-0000-000000000000}"/>
          </ac:picMkLst>
        </pc:picChg>
      </pc:sldChg>
      <pc:sldChg chg="delSp modSp mod delAnim">
        <pc:chgData name="Miss Blair" userId="1138c712-060a-477b-b2c3-bd4611686a39" providerId="ADAL" clId="{6C425D65-C837-4F11-A0C3-1FE74797E075}" dt="2024-01-26T12:12:00.565" v="453"/>
        <pc:sldMkLst>
          <pc:docMk/>
          <pc:sldMk cId="358237459" sldId="302"/>
        </pc:sldMkLst>
        <pc:spChg chg="mod">
          <ac:chgData name="Miss Blair" userId="1138c712-060a-477b-b2c3-bd4611686a39" providerId="ADAL" clId="{6C425D65-C837-4F11-A0C3-1FE74797E075}" dt="2024-01-26T12:11:50.656" v="452" actId="20577"/>
          <ac:spMkLst>
            <pc:docMk/>
            <pc:sldMk cId="358237459" sldId="302"/>
            <ac:spMk id="3" creationId="{00000000-0000-0000-0000-000000000000}"/>
          </ac:spMkLst>
        </pc:spChg>
        <pc:picChg chg="del">
          <ac:chgData name="Miss Blair" userId="1138c712-060a-477b-b2c3-bd4611686a39" providerId="ADAL" clId="{6C425D65-C837-4F11-A0C3-1FE74797E075}" dt="2024-01-26T12:02:16.657" v="13" actId="478"/>
          <ac:picMkLst>
            <pc:docMk/>
            <pc:sldMk cId="358237459" sldId="302"/>
            <ac:picMk id="4" creationId="{00000000-0000-0000-0000-000000000000}"/>
          </ac:picMkLst>
        </pc:picChg>
        <pc:picChg chg="mod">
          <ac:chgData name="Miss Blair" userId="1138c712-060a-477b-b2c3-bd4611686a39" providerId="ADAL" clId="{6C425D65-C837-4F11-A0C3-1FE74797E075}" dt="2024-01-26T12:12:00.565" v="453"/>
          <ac:picMkLst>
            <pc:docMk/>
            <pc:sldMk cId="358237459" sldId="302"/>
            <ac:picMk id="5" creationId="{E4A96CFC-D90C-9F55-CDE8-AA1F4460D7FA}"/>
          </ac:picMkLst>
        </pc:picChg>
      </pc:sldChg>
      <pc:sldChg chg="delSp mod delAnim">
        <pc:chgData name="Miss Blair" userId="1138c712-060a-477b-b2c3-bd4611686a39" providerId="ADAL" clId="{6C425D65-C837-4F11-A0C3-1FE74797E075}" dt="2024-01-26T12:02:10.728" v="12" actId="478"/>
        <pc:sldMkLst>
          <pc:docMk/>
          <pc:sldMk cId="825384514" sldId="307"/>
        </pc:sldMkLst>
        <pc:picChg chg="del">
          <ac:chgData name="Miss Blair" userId="1138c712-060a-477b-b2c3-bd4611686a39" providerId="ADAL" clId="{6C425D65-C837-4F11-A0C3-1FE74797E075}" dt="2024-01-26T12:02:10.728" v="12" actId="478"/>
          <ac:picMkLst>
            <pc:docMk/>
            <pc:sldMk cId="825384514" sldId="307"/>
            <ac:picMk id="4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1:18.593" v="2" actId="478"/>
        <pc:sldMkLst>
          <pc:docMk/>
          <pc:sldMk cId="1559850963" sldId="322"/>
        </pc:sldMkLst>
        <pc:picChg chg="del">
          <ac:chgData name="Miss Blair" userId="1138c712-060a-477b-b2c3-bd4611686a39" providerId="ADAL" clId="{6C425D65-C837-4F11-A0C3-1FE74797E075}" dt="2024-01-26T12:01:18.593" v="2" actId="478"/>
          <ac:picMkLst>
            <pc:docMk/>
            <pc:sldMk cId="1559850963" sldId="322"/>
            <ac:picMk id="4" creationId="{00000000-0000-0000-0000-000000000000}"/>
          </ac:picMkLst>
        </pc:picChg>
      </pc:sldChg>
      <pc:sldChg chg="delSp modSp mod delAnim">
        <pc:chgData name="Miss Blair" userId="1138c712-060a-477b-b2c3-bd4611686a39" providerId="ADAL" clId="{6C425D65-C837-4F11-A0C3-1FE74797E075}" dt="2024-01-26T12:03:48.098" v="169" actId="20577"/>
        <pc:sldMkLst>
          <pc:docMk/>
          <pc:sldMk cId="4088604914" sldId="327"/>
        </pc:sldMkLst>
        <pc:spChg chg="mod">
          <ac:chgData name="Miss Blair" userId="1138c712-060a-477b-b2c3-bd4611686a39" providerId="ADAL" clId="{6C425D65-C837-4F11-A0C3-1FE74797E075}" dt="2024-01-26T12:03:48.098" v="169" actId="20577"/>
          <ac:spMkLst>
            <pc:docMk/>
            <pc:sldMk cId="4088604914" sldId="327"/>
            <ac:spMk id="5" creationId="{00000000-0000-0000-0000-000000000000}"/>
          </ac:spMkLst>
        </pc:spChg>
        <pc:picChg chg="del">
          <ac:chgData name="Miss Blair" userId="1138c712-060a-477b-b2c3-bd4611686a39" providerId="ADAL" clId="{6C425D65-C837-4F11-A0C3-1FE74797E075}" dt="2024-01-26T12:01:27.376" v="4" actId="478"/>
          <ac:picMkLst>
            <pc:docMk/>
            <pc:sldMk cId="4088604914" sldId="327"/>
            <ac:picMk id="2" creationId="{00000000-0000-0000-0000-000000000000}"/>
          </ac:picMkLst>
        </pc:picChg>
        <pc:picChg chg="del">
          <ac:chgData name="Miss Blair" userId="1138c712-060a-477b-b2c3-bd4611686a39" providerId="ADAL" clId="{6C425D65-C837-4F11-A0C3-1FE74797E075}" dt="2024-01-26T12:03:24.470" v="112" actId="21"/>
          <ac:picMkLst>
            <pc:docMk/>
            <pc:sldMk cId="4088604914" sldId="327"/>
            <ac:picMk id="3" creationId="{00000000-0000-0000-0000-000000000000}"/>
          </ac:picMkLst>
        </pc:picChg>
      </pc:sldChg>
      <pc:sldChg chg="delSp modSp mod delAnim">
        <pc:chgData name="Miss Blair" userId="1138c712-060a-477b-b2c3-bd4611686a39" providerId="ADAL" clId="{6C425D65-C837-4F11-A0C3-1FE74797E075}" dt="2024-01-26T12:03:12.079" v="111" actId="20577"/>
        <pc:sldMkLst>
          <pc:docMk/>
          <pc:sldMk cId="831700264" sldId="328"/>
        </pc:sldMkLst>
        <pc:spChg chg="mod">
          <ac:chgData name="Miss Blair" userId="1138c712-060a-477b-b2c3-bd4611686a39" providerId="ADAL" clId="{6C425D65-C837-4F11-A0C3-1FE74797E075}" dt="2024-01-26T12:03:12.079" v="111" actId="20577"/>
          <ac:spMkLst>
            <pc:docMk/>
            <pc:sldMk cId="831700264" sldId="328"/>
            <ac:spMk id="3" creationId="{00000000-0000-0000-0000-000000000000}"/>
          </ac:spMkLst>
        </pc:spChg>
        <pc:picChg chg="del">
          <ac:chgData name="Miss Blair" userId="1138c712-060a-477b-b2c3-bd4611686a39" providerId="ADAL" clId="{6C425D65-C837-4F11-A0C3-1FE74797E075}" dt="2024-01-26T12:01:22.102" v="3" actId="478"/>
          <ac:picMkLst>
            <pc:docMk/>
            <pc:sldMk cId="831700264" sldId="328"/>
            <ac:picMk id="6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1:30.969" v="5" actId="478"/>
        <pc:sldMkLst>
          <pc:docMk/>
          <pc:sldMk cId="1121951409" sldId="330"/>
        </pc:sldMkLst>
        <pc:picChg chg="del">
          <ac:chgData name="Miss Blair" userId="1138c712-060a-477b-b2c3-bd4611686a39" providerId="ADAL" clId="{6C425D65-C837-4F11-A0C3-1FE74797E075}" dt="2024-01-26T12:01:30.969" v="5" actId="478"/>
          <ac:picMkLst>
            <pc:docMk/>
            <pc:sldMk cId="1121951409" sldId="330"/>
            <ac:picMk id="4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1:38.057" v="6" actId="478"/>
        <pc:sldMkLst>
          <pc:docMk/>
          <pc:sldMk cId="1545434743" sldId="331"/>
        </pc:sldMkLst>
        <pc:picChg chg="del">
          <ac:chgData name="Miss Blair" userId="1138c712-060a-477b-b2c3-bd4611686a39" providerId="ADAL" clId="{6C425D65-C837-4F11-A0C3-1FE74797E075}" dt="2024-01-26T12:01:38.057" v="6" actId="478"/>
          <ac:picMkLst>
            <pc:docMk/>
            <pc:sldMk cId="1545434743" sldId="331"/>
            <ac:picMk id="2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1:47.271" v="8" actId="478"/>
        <pc:sldMkLst>
          <pc:docMk/>
          <pc:sldMk cId="2550942429" sldId="332"/>
        </pc:sldMkLst>
        <pc:picChg chg="del">
          <ac:chgData name="Miss Blair" userId="1138c712-060a-477b-b2c3-bd4611686a39" providerId="ADAL" clId="{6C425D65-C837-4F11-A0C3-1FE74797E075}" dt="2024-01-26T12:01:47.271" v="8" actId="478"/>
          <ac:picMkLst>
            <pc:docMk/>
            <pc:sldMk cId="2550942429" sldId="332"/>
            <ac:picMk id="2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1:41.767" v="7" actId="478"/>
        <pc:sldMkLst>
          <pc:docMk/>
          <pc:sldMk cId="4223562983" sldId="333"/>
        </pc:sldMkLst>
        <pc:picChg chg="del">
          <ac:chgData name="Miss Blair" userId="1138c712-060a-477b-b2c3-bd4611686a39" providerId="ADAL" clId="{6C425D65-C837-4F11-A0C3-1FE74797E075}" dt="2024-01-26T12:01:41.767" v="7" actId="478"/>
          <ac:picMkLst>
            <pc:docMk/>
            <pc:sldMk cId="4223562983" sldId="333"/>
            <ac:picMk id="5" creationId="{00000000-0000-0000-0000-000000000000}"/>
          </ac:picMkLst>
        </pc:picChg>
      </pc:sldChg>
      <pc:sldChg chg="addSp delSp modSp mod setBg delAnim">
        <pc:chgData name="Miss Blair" userId="1138c712-060a-477b-b2c3-bd4611686a39" providerId="ADAL" clId="{6C425D65-C837-4F11-A0C3-1FE74797E075}" dt="2024-01-26T12:08:40.076" v="201" actId="14100"/>
        <pc:sldMkLst>
          <pc:docMk/>
          <pc:sldMk cId="4177641587" sldId="334"/>
        </pc:sldMkLst>
        <pc:spChg chg="add del">
          <ac:chgData name="Miss Blair" userId="1138c712-060a-477b-b2c3-bd4611686a39" providerId="ADAL" clId="{6C425D65-C837-4F11-A0C3-1FE74797E075}" dt="2024-01-26T12:08:31.873" v="198" actId="26606"/>
          <ac:spMkLst>
            <pc:docMk/>
            <pc:sldMk cId="4177641587" sldId="334"/>
            <ac:spMk id="7" creationId="{9C9664EF-0D74-4781-B4B4-646A93B50BC2}"/>
          </ac:spMkLst>
        </pc:spChg>
        <pc:spChg chg="add del">
          <ac:chgData name="Miss Blair" userId="1138c712-060a-477b-b2c3-bd4611686a39" providerId="ADAL" clId="{6C425D65-C837-4F11-A0C3-1FE74797E075}" dt="2024-01-26T12:08:31.873" v="198" actId="26606"/>
          <ac:spMkLst>
            <pc:docMk/>
            <pc:sldMk cId="4177641587" sldId="334"/>
            <ac:spMk id="9" creationId="{854C0CC2-F056-47AD-A361-F33F5EE97696}"/>
          </ac:spMkLst>
        </pc:spChg>
        <pc:spChg chg="add del">
          <ac:chgData name="Miss Blair" userId="1138c712-060a-477b-b2c3-bd4611686a39" providerId="ADAL" clId="{6C425D65-C837-4F11-A0C3-1FE74797E075}" dt="2024-01-26T12:08:31.873" v="198" actId="26606"/>
          <ac:spMkLst>
            <pc:docMk/>
            <pc:sldMk cId="4177641587" sldId="334"/>
            <ac:spMk id="11" creationId="{CD560C9F-7A8F-4FBA-BD3A-EB75B62E45D5}"/>
          </ac:spMkLst>
        </pc:spChg>
        <pc:picChg chg="add mod">
          <ac:chgData name="Miss Blair" userId="1138c712-060a-477b-b2c3-bd4611686a39" providerId="ADAL" clId="{6C425D65-C837-4F11-A0C3-1FE74797E075}" dt="2024-01-26T12:08:40.076" v="201" actId="14100"/>
          <ac:picMkLst>
            <pc:docMk/>
            <pc:sldMk cId="4177641587" sldId="334"/>
            <ac:picMk id="2" creationId="{DB8A77A4-0584-3999-811C-F9CDF130C27E}"/>
          </ac:picMkLst>
        </pc:picChg>
        <pc:picChg chg="del">
          <ac:chgData name="Miss Blair" userId="1138c712-060a-477b-b2c3-bd4611686a39" providerId="ADAL" clId="{6C425D65-C837-4F11-A0C3-1FE74797E075}" dt="2024-01-26T12:05:18.844" v="193" actId="21"/>
          <ac:picMkLst>
            <pc:docMk/>
            <pc:sldMk cId="4177641587" sldId="334"/>
            <ac:picMk id="4" creationId="{00000000-0000-0000-0000-000000000000}"/>
          </ac:picMkLst>
        </pc:picChg>
        <pc:picChg chg="del">
          <ac:chgData name="Miss Blair" userId="1138c712-060a-477b-b2c3-bd4611686a39" providerId="ADAL" clId="{6C425D65-C837-4F11-A0C3-1FE74797E075}" dt="2024-01-26T12:01:56.114" v="10" actId="478"/>
          <ac:picMkLst>
            <pc:docMk/>
            <pc:sldMk cId="4177641587" sldId="334"/>
            <ac:picMk id="5" creationId="{00000000-0000-0000-0000-000000000000}"/>
          </ac:picMkLst>
        </pc:picChg>
      </pc:sldChg>
      <pc:sldChg chg="delSp modSp mod delAnim">
        <pc:chgData name="Miss Blair" userId="1138c712-060a-477b-b2c3-bd4611686a39" providerId="ADAL" clId="{6C425D65-C837-4F11-A0C3-1FE74797E075}" dt="2024-01-26T12:05:11.671" v="192" actId="20577"/>
        <pc:sldMkLst>
          <pc:docMk/>
          <pc:sldMk cId="2585507908" sldId="335"/>
        </pc:sldMkLst>
        <pc:spChg chg="mod">
          <ac:chgData name="Miss Blair" userId="1138c712-060a-477b-b2c3-bd4611686a39" providerId="ADAL" clId="{6C425D65-C837-4F11-A0C3-1FE74797E075}" dt="2024-01-26T12:05:11.671" v="192" actId="20577"/>
          <ac:spMkLst>
            <pc:docMk/>
            <pc:sldMk cId="2585507908" sldId="335"/>
            <ac:spMk id="3" creationId="{00000000-0000-0000-0000-000000000000}"/>
          </ac:spMkLst>
        </pc:spChg>
        <pc:picChg chg="del">
          <ac:chgData name="Miss Blair" userId="1138c712-060a-477b-b2c3-bd4611686a39" providerId="ADAL" clId="{6C425D65-C837-4F11-A0C3-1FE74797E075}" dt="2024-01-26T12:01:50.778" v="9" actId="478"/>
          <ac:picMkLst>
            <pc:docMk/>
            <pc:sldMk cId="2585507908" sldId="335"/>
            <ac:picMk id="4" creationId="{00000000-0000-0000-0000-000000000000}"/>
          </ac:picMkLst>
        </pc:picChg>
      </pc:sldChg>
      <pc:sldChg chg="delSp mod delAnim">
        <pc:chgData name="Miss Blair" userId="1138c712-060a-477b-b2c3-bd4611686a39" providerId="ADAL" clId="{6C425D65-C837-4F11-A0C3-1FE74797E075}" dt="2024-01-26T12:02:06.378" v="11" actId="478"/>
        <pc:sldMkLst>
          <pc:docMk/>
          <pc:sldMk cId="926744603" sldId="336"/>
        </pc:sldMkLst>
        <pc:picChg chg="del">
          <ac:chgData name="Miss Blair" userId="1138c712-060a-477b-b2c3-bd4611686a39" providerId="ADAL" clId="{6C425D65-C837-4F11-A0C3-1FE74797E075}" dt="2024-01-26T12:02:06.378" v="11" actId="478"/>
          <ac:picMkLst>
            <pc:docMk/>
            <pc:sldMk cId="926744603" sldId="336"/>
            <ac:picMk id="4" creationId="{00000000-0000-0000-0000-000000000000}"/>
          </ac:picMkLst>
        </pc:picChg>
      </pc:sldChg>
      <pc:sldChg chg="addSp delSp modSp new mod modClrScheme chgLayout">
        <pc:chgData name="Miss Blair" userId="1138c712-060a-477b-b2c3-bd4611686a39" providerId="ADAL" clId="{6C425D65-C837-4F11-A0C3-1FE74797E075}" dt="2024-01-26T12:12:47.579" v="478" actId="21"/>
        <pc:sldMkLst>
          <pc:docMk/>
          <pc:sldMk cId="689940336" sldId="337"/>
        </pc:sldMkLst>
        <pc:spChg chg="del">
          <ac:chgData name="Miss Blair" userId="1138c712-060a-477b-b2c3-bd4611686a39" providerId="ADAL" clId="{6C425D65-C837-4F11-A0C3-1FE74797E075}" dt="2024-01-26T12:12:16.491" v="455" actId="700"/>
          <ac:spMkLst>
            <pc:docMk/>
            <pc:sldMk cId="689940336" sldId="337"/>
            <ac:spMk id="2" creationId="{021ED22E-9D31-67E4-12D7-210257512E51}"/>
          </ac:spMkLst>
        </pc:spChg>
        <pc:spChg chg="del">
          <ac:chgData name="Miss Blair" userId="1138c712-060a-477b-b2c3-bd4611686a39" providerId="ADAL" clId="{6C425D65-C837-4F11-A0C3-1FE74797E075}" dt="2024-01-26T12:12:16.491" v="455" actId="700"/>
          <ac:spMkLst>
            <pc:docMk/>
            <pc:sldMk cId="689940336" sldId="337"/>
            <ac:spMk id="3" creationId="{8A9F6585-2BC9-81B0-F735-7563A7612BD7}"/>
          </ac:spMkLst>
        </pc:spChg>
        <pc:spChg chg="add del mod">
          <ac:chgData name="Miss Blair" userId="1138c712-060a-477b-b2c3-bd4611686a39" providerId="ADAL" clId="{6C425D65-C837-4F11-A0C3-1FE74797E075}" dt="2024-01-26T12:12:47.579" v="478" actId="21"/>
          <ac:spMkLst>
            <pc:docMk/>
            <pc:sldMk cId="689940336" sldId="337"/>
            <ac:spMk id="4" creationId="{ECA31A67-BA57-324B-7C24-BFCECCFF301B}"/>
          </ac:spMkLst>
        </pc:spChg>
        <pc:spChg chg="add mod">
          <ac:chgData name="Miss Blair" userId="1138c712-060a-477b-b2c3-bd4611686a39" providerId="ADAL" clId="{6C425D65-C837-4F11-A0C3-1FE74797E075}" dt="2024-01-26T12:12:43.804" v="477" actId="20577"/>
          <ac:spMkLst>
            <pc:docMk/>
            <pc:sldMk cId="689940336" sldId="337"/>
            <ac:spMk id="5" creationId="{4CC5DFBD-595B-AC60-2D70-AE1C5B5475FA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0DEFA-9CE2-4216-8059-4DF637DCA3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AF781A-6127-4682-A4FF-8D08025F5791}">
      <dgm:prSet/>
      <dgm:spPr/>
      <dgm:t>
        <a:bodyPr/>
        <a:lstStyle/>
        <a:p>
          <a:r>
            <a:rPr lang="en-GB"/>
            <a:t>All curricular areas</a:t>
          </a:r>
          <a:endParaRPr lang="en-US"/>
        </a:p>
      </dgm:t>
    </dgm:pt>
    <dgm:pt modelId="{D52111B4-7E0B-4808-BE04-540264B9EEB9}" type="parTrans" cxnId="{BD94DBAA-2C7B-4A35-8F0C-613D71BC9C0D}">
      <dgm:prSet/>
      <dgm:spPr/>
      <dgm:t>
        <a:bodyPr/>
        <a:lstStyle/>
        <a:p>
          <a:endParaRPr lang="en-US"/>
        </a:p>
      </dgm:t>
    </dgm:pt>
    <dgm:pt modelId="{9B520FB6-8C4D-42A8-964E-743E668E8756}" type="sibTrans" cxnId="{BD94DBAA-2C7B-4A35-8F0C-613D71BC9C0D}">
      <dgm:prSet/>
      <dgm:spPr/>
      <dgm:t>
        <a:bodyPr/>
        <a:lstStyle/>
        <a:p>
          <a:endParaRPr lang="en-US"/>
        </a:p>
      </dgm:t>
    </dgm:pt>
    <dgm:pt modelId="{831BFA23-B973-43B3-BA0C-5510DDF47BD0}">
      <dgm:prSet/>
      <dgm:spPr/>
      <dgm:t>
        <a:bodyPr/>
        <a:lstStyle/>
        <a:p>
          <a:r>
            <a:rPr lang="en-GB"/>
            <a:t>Specialism in S3</a:t>
          </a:r>
          <a:endParaRPr lang="en-US"/>
        </a:p>
      </dgm:t>
    </dgm:pt>
    <dgm:pt modelId="{9C95AB7F-0621-424A-9BD6-9837F88E1652}" type="parTrans" cxnId="{2F2EB1D7-8103-47F7-B570-8717D183527C}">
      <dgm:prSet/>
      <dgm:spPr/>
      <dgm:t>
        <a:bodyPr/>
        <a:lstStyle/>
        <a:p>
          <a:endParaRPr lang="en-US"/>
        </a:p>
      </dgm:t>
    </dgm:pt>
    <dgm:pt modelId="{7EA09DCF-8879-408D-B94A-35591EE7178B}" type="sibTrans" cxnId="{2F2EB1D7-8103-47F7-B570-8717D183527C}">
      <dgm:prSet/>
      <dgm:spPr/>
      <dgm:t>
        <a:bodyPr/>
        <a:lstStyle/>
        <a:p>
          <a:endParaRPr lang="en-US"/>
        </a:p>
      </dgm:t>
    </dgm:pt>
    <dgm:pt modelId="{3BA52331-0137-4B2A-A35E-5382F5E0F53B}">
      <dgm:prSet/>
      <dgm:spPr/>
      <dgm:t>
        <a:bodyPr/>
        <a:lstStyle/>
        <a:p>
          <a:r>
            <a:rPr lang="en-GB"/>
            <a:t>Golden Skills</a:t>
          </a:r>
          <a:endParaRPr lang="en-US"/>
        </a:p>
      </dgm:t>
    </dgm:pt>
    <dgm:pt modelId="{B561E38B-AD82-4A56-B085-5EC1B53BA8DA}" type="parTrans" cxnId="{8AE0AC53-3E3F-4421-B606-38C852BB8F5D}">
      <dgm:prSet/>
      <dgm:spPr/>
      <dgm:t>
        <a:bodyPr/>
        <a:lstStyle/>
        <a:p>
          <a:endParaRPr lang="en-US"/>
        </a:p>
      </dgm:t>
    </dgm:pt>
    <dgm:pt modelId="{856D66C9-70E2-49EB-9ADD-E000670783FD}" type="sibTrans" cxnId="{8AE0AC53-3E3F-4421-B606-38C852BB8F5D}">
      <dgm:prSet/>
      <dgm:spPr/>
      <dgm:t>
        <a:bodyPr/>
        <a:lstStyle/>
        <a:p>
          <a:endParaRPr lang="en-US"/>
        </a:p>
      </dgm:t>
    </dgm:pt>
    <dgm:pt modelId="{AC047CA6-C5E4-491E-913A-803E6C1B279F}">
      <dgm:prSet/>
      <dgm:spPr/>
      <dgm:t>
        <a:bodyPr/>
        <a:lstStyle/>
        <a:p>
          <a:r>
            <a:rPr lang="en-GB"/>
            <a:t>Values – Compassion, Courage and Integrity</a:t>
          </a:r>
          <a:endParaRPr lang="en-US"/>
        </a:p>
      </dgm:t>
    </dgm:pt>
    <dgm:pt modelId="{54DD72FE-9242-4C79-B8C3-F1F6AC0490AA}" type="parTrans" cxnId="{876DB34B-F0F2-46A3-9672-5057C396EEC8}">
      <dgm:prSet/>
      <dgm:spPr/>
      <dgm:t>
        <a:bodyPr/>
        <a:lstStyle/>
        <a:p>
          <a:endParaRPr lang="en-US"/>
        </a:p>
      </dgm:t>
    </dgm:pt>
    <dgm:pt modelId="{D09FA852-7EA2-4C21-B202-D8F1C373B5BC}" type="sibTrans" cxnId="{876DB34B-F0F2-46A3-9672-5057C396EEC8}">
      <dgm:prSet/>
      <dgm:spPr/>
      <dgm:t>
        <a:bodyPr/>
        <a:lstStyle/>
        <a:p>
          <a:endParaRPr lang="en-US"/>
        </a:p>
      </dgm:t>
    </dgm:pt>
    <dgm:pt modelId="{BE27FAFE-7279-48AE-A46E-796631C93FF3}">
      <dgm:prSet/>
      <dgm:spPr/>
      <dgm:t>
        <a:bodyPr/>
        <a:lstStyle/>
        <a:p>
          <a:r>
            <a:rPr lang="en-GB"/>
            <a:t>Achievement Journey</a:t>
          </a:r>
          <a:endParaRPr lang="en-US"/>
        </a:p>
      </dgm:t>
    </dgm:pt>
    <dgm:pt modelId="{9943B5F1-4BCA-4FE6-81CB-A807E725BB1E}" type="parTrans" cxnId="{DC1C213D-BA83-4735-A32B-6390937FC18C}">
      <dgm:prSet/>
      <dgm:spPr/>
      <dgm:t>
        <a:bodyPr/>
        <a:lstStyle/>
        <a:p>
          <a:endParaRPr lang="en-US"/>
        </a:p>
      </dgm:t>
    </dgm:pt>
    <dgm:pt modelId="{D3469A95-D099-4B38-B0F5-2A6D3FF78DE6}" type="sibTrans" cxnId="{DC1C213D-BA83-4735-A32B-6390937FC18C}">
      <dgm:prSet/>
      <dgm:spPr/>
      <dgm:t>
        <a:bodyPr/>
        <a:lstStyle/>
        <a:p>
          <a:endParaRPr lang="en-US"/>
        </a:p>
      </dgm:t>
    </dgm:pt>
    <dgm:pt modelId="{1833E91B-EDFB-4964-86AC-2B296D62FDDD}" type="pres">
      <dgm:prSet presAssocID="{9F90DEFA-9CE2-4216-8059-4DF637DCA3AB}" presName="vert0" presStyleCnt="0">
        <dgm:presLayoutVars>
          <dgm:dir/>
          <dgm:animOne val="branch"/>
          <dgm:animLvl val="lvl"/>
        </dgm:presLayoutVars>
      </dgm:prSet>
      <dgm:spPr/>
    </dgm:pt>
    <dgm:pt modelId="{B9A3B2B2-9035-4709-8AB8-9C1EE16EAB0E}" type="pres">
      <dgm:prSet presAssocID="{E1AF781A-6127-4682-A4FF-8D08025F5791}" presName="thickLine" presStyleLbl="alignNode1" presStyleIdx="0" presStyleCnt="5"/>
      <dgm:spPr/>
    </dgm:pt>
    <dgm:pt modelId="{889C2CF0-96BC-482B-8DFB-3A48DE11663D}" type="pres">
      <dgm:prSet presAssocID="{E1AF781A-6127-4682-A4FF-8D08025F5791}" presName="horz1" presStyleCnt="0"/>
      <dgm:spPr/>
    </dgm:pt>
    <dgm:pt modelId="{CE57503C-2197-42E9-861B-1972EEC38512}" type="pres">
      <dgm:prSet presAssocID="{E1AF781A-6127-4682-A4FF-8D08025F5791}" presName="tx1" presStyleLbl="revTx" presStyleIdx="0" presStyleCnt="5"/>
      <dgm:spPr/>
    </dgm:pt>
    <dgm:pt modelId="{D120EB7B-136A-4D56-888A-4D8E333858BD}" type="pres">
      <dgm:prSet presAssocID="{E1AF781A-6127-4682-A4FF-8D08025F5791}" presName="vert1" presStyleCnt="0"/>
      <dgm:spPr/>
    </dgm:pt>
    <dgm:pt modelId="{12F89A26-49AA-4D3B-8FCD-B139F271FA09}" type="pres">
      <dgm:prSet presAssocID="{831BFA23-B973-43B3-BA0C-5510DDF47BD0}" presName="thickLine" presStyleLbl="alignNode1" presStyleIdx="1" presStyleCnt="5"/>
      <dgm:spPr/>
    </dgm:pt>
    <dgm:pt modelId="{A4F29BAB-CEAF-4989-88F0-8F1419C80A2C}" type="pres">
      <dgm:prSet presAssocID="{831BFA23-B973-43B3-BA0C-5510DDF47BD0}" presName="horz1" presStyleCnt="0"/>
      <dgm:spPr/>
    </dgm:pt>
    <dgm:pt modelId="{93BE16B2-D049-4B38-B1AF-CB536E7B2AA0}" type="pres">
      <dgm:prSet presAssocID="{831BFA23-B973-43B3-BA0C-5510DDF47BD0}" presName="tx1" presStyleLbl="revTx" presStyleIdx="1" presStyleCnt="5"/>
      <dgm:spPr/>
    </dgm:pt>
    <dgm:pt modelId="{A37B98B6-8D25-45F9-9271-FAFDADEA9C4A}" type="pres">
      <dgm:prSet presAssocID="{831BFA23-B973-43B3-BA0C-5510DDF47BD0}" presName="vert1" presStyleCnt="0"/>
      <dgm:spPr/>
    </dgm:pt>
    <dgm:pt modelId="{5EB2A9B9-345E-43DC-86A5-6C1100FEB582}" type="pres">
      <dgm:prSet presAssocID="{3BA52331-0137-4B2A-A35E-5382F5E0F53B}" presName="thickLine" presStyleLbl="alignNode1" presStyleIdx="2" presStyleCnt="5"/>
      <dgm:spPr/>
    </dgm:pt>
    <dgm:pt modelId="{E779C87B-54F0-4485-822C-BB13C658263B}" type="pres">
      <dgm:prSet presAssocID="{3BA52331-0137-4B2A-A35E-5382F5E0F53B}" presName="horz1" presStyleCnt="0"/>
      <dgm:spPr/>
    </dgm:pt>
    <dgm:pt modelId="{5540A684-C47D-4E38-B4AB-F89F164A795A}" type="pres">
      <dgm:prSet presAssocID="{3BA52331-0137-4B2A-A35E-5382F5E0F53B}" presName="tx1" presStyleLbl="revTx" presStyleIdx="2" presStyleCnt="5"/>
      <dgm:spPr/>
    </dgm:pt>
    <dgm:pt modelId="{7C817F2D-B347-4D1F-A2BE-D367BDEC1E38}" type="pres">
      <dgm:prSet presAssocID="{3BA52331-0137-4B2A-A35E-5382F5E0F53B}" presName="vert1" presStyleCnt="0"/>
      <dgm:spPr/>
    </dgm:pt>
    <dgm:pt modelId="{EF409EF0-B701-4523-961A-079C485AB4D7}" type="pres">
      <dgm:prSet presAssocID="{AC047CA6-C5E4-491E-913A-803E6C1B279F}" presName="thickLine" presStyleLbl="alignNode1" presStyleIdx="3" presStyleCnt="5"/>
      <dgm:spPr/>
    </dgm:pt>
    <dgm:pt modelId="{7AA5016D-2362-4C0A-B982-E4877ED2F08A}" type="pres">
      <dgm:prSet presAssocID="{AC047CA6-C5E4-491E-913A-803E6C1B279F}" presName="horz1" presStyleCnt="0"/>
      <dgm:spPr/>
    </dgm:pt>
    <dgm:pt modelId="{1E633846-411F-40A5-B0EA-20B2A0FFD251}" type="pres">
      <dgm:prSet presAssocID="{AC047CA6-C5E4-491E-913A-803E6C1B279F}" presName="tx1" presStyleLbl="revTx" presStyleIdx="3" presStyleCnt="5"/>
      <dgm:spPr/>
    </dgm:pt>
    <dgm:pt modelId="{A189F9E8-5953-4460-B70D-43BAA0CB0C8E}" type="pres">
      <dgm:prSet presAssocID="{AC047CA6-C5E4-491E-913A-803E6C1B279F}" presName="vert1" presStyleCnt="0"/>
      <dgm:spPr/>
    </dgm:pt>
    <dgm:pt modelId="{B641402D-08EF-4F11-B806-7585C0BCEC51}" type="pres">
      <dgm:prSet presAssocID="{BE27FAFE-7279-48AE-A46E-796631C93FF3}" presName="thickLine" presStyleLbl="alignNode1" presStyleIdx="4" presStyleCnt="5"/>
      <dgm:spPr/>
    </dgm:pt>
    <dgm:pt modelId="{2133EB7D-A45F-44F4-95B4-E7773E2F80AB}" type="pres">
      <dgm:prSet presAssocID="{BE27FAFE-7279-48AE-A46E-796631C93FF3}" presName="horz1" presStyleCnt="0"/>
      <dgm:spPr/>
    </dgm:pt>
    <dgm:pt modelId="{CB56CF26-40DF-46B1-B6DE-B42788E8B361}" type="pres">
      <dgm:prSet presAssocID="{BE27FAFE-7279-48AE-A46E-796631C93FF3}" presName="tx1" presStyleLbl="revTx" presStyleIdx="4" presStyleCnt="5"/>
      <dgm:spPr/>
    </dgm:pt>
    <dgm:pt modelId="{CBEFFAC5-08E5-46CC-B9F8-CC400BAB611B}" type="pres">
      <dgm:prSet presAssocID="{BE27FAFE-7279-48AE-A46E-796631C93FF3}" presName="vert1" presStyleCnt="0"/>
      <dgm:spPr/>
    </dgm:pt>
  </dgm:ptLst>
  <dgm:cxnLst>
    <dgm:cxn modelId="{95B51C14-AC70-439D-9AEE-081871F0E2BF}" type="presOf" srcId="{3BA52331-0137-4B2A-A35E-5382F5E0F53B}" destId="{5540A684-C47D-4E38-B4AB-F89F164A795A}" srcOrd="0" destOrd="0" presId="urn:microsoft.com/office/officeart/2008/layout/LinedList"/>
    <dgm:cxn modelId="{B362DA15-6AB2-4B9A-AE63-EB77B0115F75}" type="presOf" srcId="{BE27FAFE-7279-48AE-A46E-796631C93FF3}" destId="{CB56CF26-40DF-46B1-B6DE-B42788E8B361}" srcOrd="0" destOrd="0" presId="urn:microsoft.com/office/officeart/2008/layout/LinedList"/>
    <dgm:cxn modelId="{9C463F32-AEFF-482B-B44A-7E43452AE21F}" type="presOf" srcId="{9F90DEFA-9CE2-4216-8059-4DF637DCA3AB}" destId="{1833E91B-EDFB-4964-86AC-2B296D62FDDD}" srcOrd="0" destOrd="0" presId="urn:microsoft.com/office/officeart/2008/layout/LinedList"/>
    <dgm:cxn modelId="{DC1C213D-BA83-4735-A32B-6390937FC18C}" srcId="{9F90DEFA-9CE2-4216-8059-4DF637DCA3AB}" destId="{BE27FAFE-7279-48AE-A46E-796631C93FF3}" srcOrd="4" destOrd="0" parTransId="{9943B5F1-4BCA-4FE6-81CB-A807E725BB1E}" sibTransId="{D3469A95-D099-4B38-B0F5-2A6D3FF78DE6}"/>
    <dgm:cxn modelId="{876DB34B-F0F2-46A3-9672-5057C396EEC8}" srcId="{9F90DEFA-9CE2-4216-8059-4DF637DCA3AB}" destId="{AC047CA6-C5E4-491E-913A-803E6C1B279F}" srcOrd="3" destOrd="0" parTransId="{54DD72FE-9242-4C79-B8C3-F1F6AC0490AA}" sibTransId="{D09FA852-7EA2-4C21-B202-D8F1C373B5BC}"/>
    <dgm:cxn modelId="{8AE0AC53-3E3F-4421-B606-38C852BB8F5D}" srcId="{9F90DEFA-9CE2-4216-8059-4DF637DCA3AB}" destId="{3BA52331-0137-4B2A-A35E-5382F5E0F53B}" srcOrd="2" destOrd="0" parTransId="{B561E38B-AD82-4A56-B085-5EC1B53BA8DA}" sibTransId="{856D66C9-70E2-49EB-9ADD-E000670783FD}"/>
    <dgm:cxn modelId="{C90A0F80-C6DA-42F5-BEF4-280BA7237100}" type="presOf" srcId="{AC047CA6-C5E4-491E-913A-803E6C1B279F}" destId="{1E633846-411F-40A5-B0EA-20B2A0FFD251}" srcOrd="0" destOrd="0" presId="urn:microsoft.com/office/officeart/2008/layout/LinedList"/>
    <dgm:cxn modelId="{22F59497-0665-4CF4-90DD-7988BEB631B4}" type="presOf" srcId="{E1AF781A-6127-4682-A4FF-8D08025F5791}" destId="{CE57503C-2197-42E9-861B-1972EEC38512}" srcOrd="0" destOrd="0" presId="urn:microsoft.com/office/officeart/2008/layout/LinedList"/>
    <dgm:cxn modelId="{BD94DBAA-2C7B-4A35-8F0C-613D71BC9C0D}" srcId="{9F90DEFA-9CE2-4216-8059-4DF637DCA3AB}" destId="{E1AF781A-6127-4682-A4FF-8D08025F5791}" srcOrd="0" destOrd="0" parTransId="{D52111B4-7E0B-4808-BE04-540264B9EEB9}" sibTransId="{9B520FB6-8C4D-42A8-964E-743E668E8756}"/>
    <dgm:cxn modelId="{2F2EB1D7-8103-47F7-B570-8717D183527C}" srcId="{9F90DEFA-9CE2-4216-8059-4DF637DCA3AB}" destId="{831BFA23-B973-43B3-BA0C-5510DDF47BD0}" srcOrd="1" destOrd="0" parTransId="{9C95AB7F-0621-424A-9BD6-9837F88E1652}" sibTransId="{7EA09DCF-8879-408D-B94A-35591EE7178B}"/>
    <dgm:cxn modelId="{A5EFECFB-C33A-4818-A339-05A8F5EB7CFF}" type="presOf" srcId="{831BFA23-B973-43B3-BA0C-5510DDF47BD0}" destId="{93BE16B2-D049-4B38-B1AF-CB536E7B2AA0}" srcOrd="0" destOrd="0" presId="urn:microsoft.com/office/officeart/2008/layout/LinedList"/>
    <dgm:cxn modelId="{B4DE6016-BF44-4050-A632-55488204D8DE}" type="presParOf" srcId="{1833E91B-EDFB-4964-86AC-2B296D62FDDD}" destId="{B9A3B2B2-9035-4709-8AB8-9C1EE16EAB0E}" srcOrd="0" destOrd="0" presId="urn:microsoft.com/office/officeart/2008/layout/LinedList"/>
    <dgm:cxn modelId="{214BE1F3-EC0E-4CED-B989-8095D2591C96}" type="presParOf" srcId="{1833E91B-EDFB-4964-86AC-2B296D62FDDD}" destId="{889C2CF0-96BC-482B-8DFB-3A48DE11663D}" srcOrd="1" destOrd="0" presId="urn:microsoft.com/office/officeart/2008/layout/LinedList"/>
    <dgm:cxn modelId="{6A7C21B4-3FD6-4AAD-BCFA-4306C042CCDB}" type="presParOf" srcId="{889C2CF0-96BC-482B-8DFB-3A48DE11663D}" destId="{CE57503C-2197-42E9-861B-1972EEC38512}" srcOrd="0" destOrd="0" presId="urn:microsoft.com/office/officeart/2008/layout/LinedList"/>
    <dgm:cxn modelId="{56298901-93E3-4484-9767-7F414B41264C}" type="presParOf" srcId="{889C2CF0-96BC-482B-8DFB-3A48DE11663D}" destId="{D120EB7B-136A-4D56-888A-4D8E333858BD}" srcOrd="1" destOrd="0" presId="urn:microsoft.com/office/officeart/2008/layout/LinedList"/>
    <dgm:cxn modelId="{86E06D98-530F-4FFA-A42F-FCA575620573}" type="presParOf" srcId="{1833E91B-EDFB-4964-86AC-2B296D62FDDD}" destId="{12F89A26-49AA-4D3B-8FCD-B139F271FA09}" srcOrd="2" destOrd="0" presId="urn:microsoft.com/office/officeart/2008/layout/LinedList"/>
    <dgm:cxn modelId="{03199879-CE92-44C4-BFFB-56768E2555B9}" type="presParOf" srcId="{1833E91B-EDFB-4964-86AC-2B296D62FDDD}" destId="{A4F29BAB-CEAF-4989-88F0-8F1419C80A2C}" srcOrd="3" destOrd="0" presId="urn:microsoft.com/office/officeart/2008/layout/LinedList"/>
    <dgm:cxn modelId="{01431AF8-3CEA-47B2-93B8-7ABF69F5444B}" type="presParOf" srcId="{A4F29BAB-CEAF-4989-88F0-8F1419C80A2C}" destId="{93BE16B2-D049-4B38-B1AF-CB536E7B2AA0}" srcOrd="0" destOrd="0" presId="urn:microsoft.com/office/officeart/2008/layout/LinedList"/>
    <dgm:cxn modelId="{AC2F9358-B93B-46B8-AA97-12748C1D3054}" type="presParOf" srcId="{A4F29BAB-CEAF-4989-88F0-8F1419C80A2C}" destId="{A37B98B6-8D25-45F9-9271-FAFDADEA9C4A}" srcOrd="1" destOrd="0" presId="urn:microsoft.com/office/officeart/2008/layout/LinedList"/>
    <dgm:cxn modelId="{1E068D31-A3BA-4E1C-809D-AEBF4ADED0F7}" type="presParOf" srcId="{1833E91B-EDFB-4964-86AC-2B296D62FDDD}" destId="{5EB2A9B9-345E-43DC-86A5-6C1100FEB582}" srcOrd="4" destOrd="0" presId="urn:microsoft.com/office/officeart/2008/layout/LinedList"/>
    <dgm:cxn modelId="{BAC7C84E-673A-4126-BC69-1C1E67A56721}" type="presParOf" srcId="{1833E91B-EDFB-4964-86AC-2B296D62FDDD}" destId="{E779C87B-54F0-4485-822C-BB13C658263B}" srcOrd="5" destOrd="0" presId="urn:microsoft.com/office/officeart/2008/layout/LinedList"/>
    <dgm:cxn modelId="{0952CFB6-05CD-4A50-A926-871D6E72C633}" type="presParOf" srcId="{E779C87B-54F0-4485-822C-BB13C658263B}" destId="{5540A684-C47D-4E38-B4AB-F89F164A795A}" srcOrd="0" destOrd="0" presId="urn:microsoft.com/office/officeart/2008/layout/LinedList"/>
    <dgm:cxn modelId="{7774442F-4DEF-4827-95A7-6DF2F45C26E3}" type="presParOf" srcId="{E779C87B-54F0-4485-822C-BB13C658263B}" destId="{7C817F2D-B347-4D1F-A2BE-D367BDEC1E38}" srcOrd="1" destOrd="0" presId="urn:microsoft.com/office/officeart/2008/layout/LinedList"/>
    <dgm:cxn modelId="{88C48FC8-EBA2-4071-82AC-ECA571888405}" type="presParOf" srcId="{1833E91B-EDFB-4964-86AC-2B296D62FDDD}" destId="{EF409EF0-B701-4523-961A-079C485AB4D7}" srcOrd="6" destOrd="0" presId="urn:microsoft.com/office/officeart/2008/layout/LinedList"/>
    <dgm:cxn modelId="{0773CB28-9C4A-467F-B777-A9C97B8EFE2C}" type="presParOf" srcId="{1833E91B-EDFB-4964-86AC-2B296D62FDDD}" destId="{7AA5016D-2362-4C0A-B982-E4877ED2F08A}" srcOrd="7" destOrd="0" presId="urn:microsoft.com/office/officeart/2008/layout/LinedList"/>
    <dgm:cxn modelId="{BCB73130-D044-4139-928D-AF12F3F68526}" type="presParOf" srcId="{7AA5016D-2362-4C0A-B982-E4877ED2F08A}" destId="{1E633846-411F-40A5-B0EA-20B2A0FFD251}" srcOrd="0" destOrd="0" presId="urn:microsoft.com/office/officeart/2008/layout/LinedList"/>
    <dgm:cxn modelId="{577D6C4F-093E-4620-8C85-9FD97F0F53B7}" type="presParOf" srcId="{7AA5016D-2362-4C0A-B982-E4877ED2F08A}" destId="{A189F9E8-5953-4460-B70D-43BAA0CB0C8E}" srcOrd="1" destOrd="0" presId="urn:microsoft.com/office/officeart/2008/layout/LinedList"/>
    <dgm:cxn modelId="{2EFD4A27-F48C-4D74-AA68-FB5CA2059691}" type="presParOf" srcId="{1833E91B-EDFB-4964-86AC-2B296D62FDDD}" destId="{B641402D-08EF-4F11-B806-7585C0BCEC51}" srcOrd="8" destOrd="0" presId="urn:microsoft.com/office/officeart/2008/layout/LinedList"/>
    <dgm:cxn modelId="{1B984C13-FA31-4C74-8E6A-BB061C5AFD9F}" type="presParOf" srcId="{1833E91B-EDFB-4964-86AC-2B296D62FDDD}" destId="{2133EB7D-A45F-44F4-95B4-E7773E2F80AB}" srcOrd="9" destOrd="0" presId="urn:microsoft.com/office/officeart/2008/layout/LinedList"/>
    <dgm:cxn modelId="{EACE1D34-17D4-4332-A97E-D0EB09844832}" type="presParOf" srcId="{2133EB7D-A45F-44F4-95B4-E7773E2F80AB}" destId="{CB56CF26-40DF-46B1-B6DE-B42788E8B361}" srcOrd="0" destOrd="0" presId="urn:microsoft.com/office/officeart/2008/layout/LinedList"/>
    <dgm:cxn modelId="{F1A11BB9-5212-4D7B-A061-9DA0BC4A3D7C}" type="presParOf" srcId="{2133EB7D-A45F-44F4-95B4-E7773E2F80AB}" destId="{CBEFFAC5-08E5-46CC-B9F8-CC400BAB61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DF846-8F2A-49D0-8AB1-8780E145AF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BAEA9D2-747C-419F-BEA6-C6EA2687C50C}">
      <dgm:prSet/>
      <dgm:spPr/>
      <dgm:t>
        <a:bodyPr/>
        <a:lstStyle/>
        <a:p>
          <a:r>
            <a:rPr lang="en-GB"/>
            <a:t>Week Beginning 25</a:t>
          </a:r>
          <a:r>
            <a:rPr lang="en-GB" baseline="30000"/>
            <a:t>th</a:t>
          </a:r>
          <a:r>
            <a:rPr lang="en-GB"/>
            <a:t> March - S2 Reports </a:t>
          </a:r>
          <a:endParaRPr lang="en-US"/>
        </a:p>
      </dgm:t>
    </dgm:pt>
    <dgm:pt modelId="{22CB9093-60C2-4A72-9AD6-97966FB04B1C}" type="parTrans" cxnId="{9E545377-EE9D-4D82-BAAD-615BAECF10B9}">
      <dgm:prSet/>
      <dgm:spPr/>
      <dgm:t>
        <a:bodyPr/>
        <a:lstStyle/>
        <a:p>
          <a:endParaRPr lang="en-US"/>
        </a:p>
      </dgm:t>
    </dgm:pt>
    <dgm:pt modelId="{29E30FF2-C646-4244-BB57-5DD799CE4047}" type="sibTrans" cxnId="{9E545377-EE9D-4D82-BAAD-615BAECF10B9}">
      <dgm:prSet/>
      <dgm:spPr/>
      <dgm:t>
        <a:bodyPr/>
        <a:lstStyle/>
        <a:p>
          <a:endParaRPr lang="en-US"/>
        </a:p>
      </dgm:t>
    </dgm:pt>
    <dgm:pt modelId="{4F8E9F2F-0454-4826-BD11-041965C94643}">
      <dgm:prSet/>
      <dgm:spPr/>
      <dgm:t>
        <a:bodyPr/>
        <a:lstStyle/>
        <a:p>
          <a:r>
            <a:rPr lang="en-GB"/>
            <a:t>Week Beginning 25</a:t>
          </a:r>
          <a:r>
            <a:rPr lang="en-GB" baseline="30000"/>
            <a:t>th</a:t>
          </a:r>
          <a:r>
            <a:rPr lang="en-GB"/>
            <a:t> March –Course Choice Assembly </a:t>
          </a:r>
          <a:endParaRPr lang="en-US"/>
        </a:p>
      </dgm:t>
    </dgm:pt>
    <dgm:pt modelId="{53A41328-6AB4-47E3-AB73-92D4F29D5F29}" type="parTrans" cxnId="{F90302A0-61A5-4BDD-B777-0DEB1B1809EB}">
      <dgm:prSet/>
      <dgm:spPr/>
      <dgm:t>
        <a:bodyPr/>
        <a:lstStyle/>
        <a:p>
          <a:endParaRPr lang="en-US"/>
        </a:p>
      </dgm:t>
    </dgm:pt>
    <dgm:pt modelId="{252B7948-9FC6-4A5C-8B17-12B2B4840D3B}" type="sibTrans" cxnId="{F90302A0-61A5-4BDD-B777-0DEB1B1809EB}">
      <dgm:prSet/>
      <dgm:spPr/>
      <dgm:t>
        <a:bodyPr/>
        <a:lstStyle/>
        <a:p>
          <a:endParaRPr lang="en-US"/>
        </a:p>
      </dgm:t>
    </dgm:pt>
    <dgm:pt modelId="{228480D0-8C79-4253-B013-FF039143B927}">
      <dgm:prSet/>
      <dgm:spPr/>
      <dgm:t>
        <a:bodyPr/>
        <a:lstStyle/>
        <a:p>
          <a:r>
            <a:rPr lang="en-GB" b="0"/>
            <a:t>Choices Information on </a:t>
          </a:r>
          <a:r>
            <a:rPr lang="en-GB"/>
            <a:t>Showbie</a:t>
          </a:r>
          <a:r>
            <a:rPr lang="en-GB" b="0"/>
            <a:t> – 25th March 2024</a:t>
          </a:r>
          <a:endParaRPr lang="en-US"/>
        </a:p>
      </dgm:t>
    </dgm:pt>
    <dgm:pt modelId="{32034CA1-36BA-456A-9E6F-604150317E57}" type="parTrans" cxnId="{9D7EAB67-9F3B-48FC-8399-FC83FF835FE3}">
      <dgm:prSet/>
      <dgm:spPr/>
      <dgm:t>
        <a:bodyPr/>
        <a:lstStyle/>
        <a:p>
          <a:endParaRPr lang="en-US"/>
        </a:p>
      </dgm:t>
    </dgm:pt>
    <dgm:pt modelId="{ECBF911E-22A9-47E2-A9A9-88B2E08EB9A1}" type="sibTrans" cxnId="{9D7EAB67-9F3B-48FC-8399-FC83FF835FE3}">
      <dgm:prSet/>
      <dgm:spPr/>
      <dgm:t>
        <a:bodyPr/>
        <a:lstStyle/>
        <a:p>
          <a:endParaRPr lang="en-US"/>
        </a:p>
      </dgm:t>
    </dgm:pt>
    <dgm:pt modelId="{0F9B91D2-6A8D-4A15-9C8E-9866032F60A7}">
      <dgm:prSet/>
      <dgm:spPr/>
      <dgm:t>
        <a:bodyPr/>
        <a:lstStyle/>
        <a:p>
          <a:r>
            <a:rPr lang="en-GB"/>
            <a:t>15</a:t>
          </a:r>
          <a:r>
            <a:rPr lang="en-GB" baseline="30000"/>
            <a:t>th</a:t>
          </a:r>
          <a:r>
            <a:rPr lang="en-GB"/>
            <a:t> – 19</a:t>
          </a:r>
          <a:r>
            <a:rPr lang="en-GB" baseline="30000"/>
            <a:t>th</a:t>
          </a:r>
          <a:r>
            <a:rPr lang="en-GB"/>
            <a:t> April Course Choice interviews with Pastoral.  Pupils should bring their completed choice form to this meeting.</a:t>
          </a:r>
          <a:endParaRPr lang="en-US"/>
        </a:p>
      </dgm:t>
    </dgm:pt>
    <dgm:pt modelId="{A07010D1-5230-4A56-B6A7-7A3DD2799DE0}" type="parTrans" cxnId="{5ECC9708-C4F1-4792-908C-F3E6118AE4B4}">
      <dgm:prSet/>
      <dgm:spPr/>
      <dgm:t>
        <a:bodyPr/>
        <a:lstStyle/>
        <a:p>
          <a:endParaRPr lang="en-US"/>
        </a:p>
      </dgm:t>
    </dgm:pt>
    <dgm:pt modelId="{A4402FAD-764A-4E5E-971B-DB813074535A}" type="sibTrans" cxnId="{5ECC9708-C4F1-4792-908C-F3E6118AE4B4}">
      <dgm:prSet/>
      <dgm:spPr/>
      <dgm:t>
        <a:bodyPr/>
        <a:lstStyle/>
        <a:p>
          <a:endParaRPr lang="en-US"/>
        </a:p>
      </dgm:t>
    </dgm:pt>
    <dgm:pt modelId="{52A6B6CB-EDDF-4058-B69D-841F8427964B}" type="pres">
      <dgm:prSet presAssocID="{9E4DF846-8F2A-49D0-8AB1-8780E145AF2D}" presName="root" presStyleCnt="0">
        <dgm:presLayoutVars>
          <dgm:dir/>
          <dgm:resizeHandles val="exact"/>
        </dgm:presLayoutVars>
      </dgm:prSet>
      <dgm:spPr/>
    </dgm:pt>
    <dgm:pt modelId="{2BFCB2FA-FC81-437E-8FF1-919E50343C61}" type="pres">
      <dgm:prSet presAssocID="{DBAEA9D2-747C-419F-BEA6-C6EA2687C50C}" presName="compNode" presStyleCnt="0"/>
      <dgm:spPr/>
    </dgm:pt>
    <dgm:pt modelId="{0E9CA9A6-77EF-4A44-8E79-F08DBC8F3559}" type="pres">
      <dgm:prSet presAssocID="{DBAEA9D2-747C-419F-BEA6-C6EA2687C50C}" presName="bgRect" presStyleLbl="bgShp" presStyleIdx="0" presStyleCnt="4"/>
      <dgm:spPr/>
    </dgm:pt>
    <dgm:pt modelId="{0B819F2E-2B34-4D68-9191-3E9B5E3476FA}" type="pres">
      <dgm:prSet presAssocID="{DBAEA9D2-747C-419F-BEA6-C6EA2687C5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AE63D4F7-29ED-44A4-8F05-ABB90D4B15E7}" type="pres">
      <dgm:prSet presAssocID="{DBAEA9D2-747C-419F-BEA6-C6EA2687C50C}" presName="spaceRect" presStyleCnt="0"/>
      <dgm:spPr/>
    </dgm:pt>
    <dgm:pt modelId="{22199055-1743-490F-9BA8-6933E9DAAC97}" type="pres">
      <dgm:prSet presAssocID="{DBAEA9D2-747C-419F-BEA6-C6EA2687C50C}" presName="parTx" presStyleLbl="revTx" presStyleIdx="0" presStyleCnt="4">
        <dgm:presLayoutVars>
          <dgm:chMax val="0"/>
          <dgm:chPref val="0"/>
        </dgm:presLayoutVars>
      </dgm:prSet>
      <dgm:spPr/>
    </dgm:pt>
    <dgm:pt modelId="{E298126A-FEDA-4AB1-A550-E05733E4E662}" type="pres">
      <dgm:prSet presAssocID="{29E30FF2-C646-4244-BB57-5DD799CE4047}" presName="sibTrans" presStyleCnt="0"/>
      <dgm:spPr/>
    </dgm:pt>
    <dgm:pt modelId="{2010FA83-4E94-4026-BA17-CED9A763B655}" type="pres">
      <dgm:prSet presAssocID="{4F8E9F2F-0454-4826-BD11-041965C94643}" presName="compNode" presStyleCnt="0"/>
      <dgm:spPr/>
    </dgm:pt>
    <dgm:pt modelId="{D8735C7F-739E-40F1-82FF-8DAA1B20C2CE}" type="pres">
      <dgm:prSet presAssocID="{4F8E9F2F-0454-4826-BD11-041965C94643}" presName="bgRect" presStyleLbl="bgShp" presStyleIdx="1" presStyleCnt="4"/>
      <dgm:spPr/>
    </dgm:pt>
    <dgm:pt modelId="{20EB1760-F6B3-4311-99E7-08641893DD72}" type="pres">
      <dgm:prSet presAssocID="{4F8E9F2F-0454-4826-BD11-041965C946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4C7BE33-7A6E-4B57-9DBC-369E5229F10B}" type="pres">
      <dgm:prSet presAssocID="{4F8E9F2F-0454-4826-BD11-041965C94643}" presName="spaceRect" presStyleCnt="0"/>
      <dgm:spPr/>
    </dgm:pt>
    <dgm:pt modelId="{417D646B-F27B-482B-BCED-62081ECD15A3}" type="pres">
      <dgm:prSet presAssocID="{4F8E9F2F-0454-4826-BD11-041965C94643}" presName="parTx" presStyleLbl="revTx" presStyleIdx="1" presStyleCnt="4">
        <dgm:presLayoutVars>
          <dgm:chMax val="0"/>
          <dgm:chPref val="0"/>
        </dgm:presLayoutVars>
      </dgm:prSet>
      <dgm:spPr/>
    </dgm:pt>
    <dgm:pt modelId="{30D6B036-17ED-426C-B9AD-3473824D338D}" type="pres">
      <dgm:prSet presAssocID="{252B7948-9FC6-4A5C-8B17-12B2B4840D3B}" presName="sibTrans" presStyleCnt="0"/>
      <dgm:spPr/>
    </dgm:pt>
    <dgm:pt modelId="{46CBF069-411F-466E-B2D1-4F22F0BA9A5B}" type="pres">
      <dgm:prSet presAssocID="{228480D0-8C79-4253-B013-FF039143B927}" presName="compNode" presStyleCnt="0"/>
      <dgm:spPr/>
    </dgm:pt>
    <dgm:pt modelId="{52EA40A4-5676-47D1-82F3-1276061547D5}" type="pres">
      <dgm:prSet presAssocID="{228480D0-8C79-4253-B013-FF039143B927}" presName="bgRect" presStyleLbl="bgShp" presStyleIdx="2" presStyleCnt="4"/>
      <dgm:spPr/>
    </dgm:pt>
    <dgm:pt modelId="{4C5265A5-698A-410D-BEC9-ED5E7EE54D67}" type="pres">
      <dgm:prSet presAssocID="{228480D0-8C79-4253-B013-FF039143B9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ABD5732B-4A3A-4C16-83A4-5E9F9D4D4DDA}" type="pres">
      <dgm:prSet presAssocID="{228480D0-8C79-4253-B013-FF039143B927}" presName="spaceRect" presStyleCnt="0"/>
      <dgm:spPr/>
    </dgm:pt>
    <dgm:pt modelId="{FBDC187A-AB6A-4E77-A20F-FC65EA59EF5B}" type="pres">
      <dgm:prSet presAssocID="{228480D0-8C79-4253-B013-FF039143B927}" presName="parTx" presStyleLbl="revTx" presStyleIdx="2" presStyleCnt="4">
        <dgm:presLayoutVars>
          <dgm:chMax val="0"/>
          <dgm:chPref val="0"/>
        </dgm:presLayoutVars>
      </dgm:prSet>
      <dgm:spPr/>
    </dgm:pt>
    <dgm:pt modelId="{D6A8E196-38E5-4F51-B25F-223ADAF157F9}" type="pres">
      <dgm:prSet presAssocID="{ECBF911E-22A9-47E2-A9A9-88B2E08EB9A1}" presName="sibTrans" presStyleCnt="0"/>
      <dgm:spPr/>
    </dgm:pt>
    <dgm:pt modelId="{C288F846-B0F9-4046-962F-589CB7818796}" type="pres">
      <dgm:prSet presAssocID="{0F9B91D2-6A8D-4A15-9C8E-9866032F60A7}" presName="compNode" presStyleCnt="0"/>
      <dgm:spPr/>
    </dgm:pt>
    <dgm:pt modelId="{111654E9-58EF-4F2E-9E37-5B77C83640CD}" type="pres">
      <dgm:prSet presAssocID="{0F9B91D2-6A8D-4A15-9C8E-9866032F60A7}" presName="bgRect" presStyleLbl="bgShp" presStyleIdx="3" presStyleCnt="4"/>
      <dgm:spPr/>
    </dgm:pt>
    <dgm:pt modelId="{38586186-C17C-4DE4-8C41-45E8E31F214D}" type="pres">
      <dgm:prSet presAssocID="{0F9B91D2-6A8D-4A15-9C8E-9866032F60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444B73C-5318-49B2-8A33-D816286D03ED}" type="pres">
      <dgm:prSet presAssocID="{0F9B91D2-6A8D-4A15-9C8E-9866032F60A7}" presName="spaceRect" presStyleCnt="0"/>
      <dgm:spPr/>
    </dgm:pt>
    <dgm:pt modelId="{74456FD4-C688-4CED-9475-1263250EFB74}" type="pres">
      <dgm:prSet presAssocID="{0F9B91D2-6A8D-4A15-9C8E-9866032F60A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CC9708-C4F1-4792-908C-F3E6118AE4B4}" srcId="{9E4DF846-8F2A-49D0-8AB1-8780E145AF2D}" destId="{0F9B91D2-6A8D-4A15-9C8E-9866032F60A7}" srcOrd="3" destOrd="0" parTransId="{A07010D1-5230-4A56-B6A7-7A3DD2799DE0}" sibTransId="{A4402FAD-764A-4E5E-971B-DB813074535A}"/>
    <dgm:cxn modelId="{A492D45D-3AC4-47DF-8D40-0E70297C6F33}" type="presOf" srcId="{DBAEA9D2-747C-419F-BEA6-C6EA2687C50C}" destId="{22199055-1743-490F-9BA8-6933E9DAAC97}" srcOrd="0" destOrd="0" presId="urn:microsoft.com/office/officeart/2018/2/layout/IconVerticalSolidList"/>
    <dgm:cxn modelId="{099F5F42-FB65-4212-B6F4-16EF442E6F51}" type="presOf" srcId="{0F9B91D2-6A8D-4A15-9C8E-9866032F60A7}" destId="{74456FD4-C688-4CED-9475-1263250EFB74}" srcOrd="0" destOrd="0" presId="urn:microsoft.com/office/officeart/2018/2/layout/IconVerticalSolidList"/>
    <dgm:cxn modelId="{9D7EAB67-9F3B-48FC-8399-FC83FF835FE3}" srcId="{9E4DF846-8F2A-49D0-8AB1-8780E145AF2D}" destId="{228480D0-8C79-4253-B013-FF039143B927}" srcOrd="2" destOrd="0" parTransId="{32034CA1-36BA-456A-9E6F-604150317E57}" sibTransId="{ECBF911E-22A9-47E2-A9A9-88B2E08EB9A1}"/>
    <dgm:cxn modelId="{703D794D-3711-46D3-B3D2-E5C41E33F957}" type="presOf" srcId="{4F8E9F2F-0454-4826-BD11-041965C94643}" destId="{417D646B-F27B-482B-BCED-62081ECD15A3}" srcOrd="0" destOrd="0" presId="urn:microsoft.com/office/officeart/2018/2/layout/IconVerticalSolidList"/>
    <dgm:cxn modelId="{9E545377-EE9D-4D82-BAAD-615BAECF10B9}" srcId="{9E4DF846-8F2A-49D0-8AB1-8780E145AF2D}" destId="{DBAEA9D2-747C-419F-BEA6-C6EA2687C50C}" srcOrd="0" destOrd="0" parTransId="{22CB9093-60C2-4A72-9AD6-97966FB04B1C}" sibTransId="{29E30FF2-C646-4244-BB57-5DD799CE4047}"/>
    <dgm:cxn modelId="{27D42699-A619-4B17-8FD6-092F0842F6BD}" type="presOf" srcId="{228480D0-8C79-4253-B013-FF039143B927}" destId="{FBDC187A-AB6A-4E77-A20F-FC65EA59EF5B}" srcOrd="0" destOrd="0" presId="urn:microsoft.com/office/officeart/2018/2/layout/IconVerticalSolidList"/>
    <dgm:cxn modelId="{F90302A0-61A5-4BDD-B777-0DEB1B1809EB}" srcId="{9E4DF846-8F2A-49D0-8AB1-8780E145AF2D}" destId="{4F8E9F2F-0454-4826-BD11-041965C94643}" srcOrd="1" destOrd="0" parTransId="{53A41328-6AB4-47E3-AB73-92D4F29D5F29}" sibTransId="{252B7948-9FC6-4A5C-8B17-12B2B4840D3B}"/>
    <dgm:cxn modelId="{A4C577D1-D740-4D79-901F-C76A47A5E3F0}" type="presOf" srcId="{9E4DF846-8F2A-49D0-8AB1-8780E145AF2D}" destId="{52A6B6CB-EDDF-4058-B69D-841F8427964B}" srcOrd="0" destOrd="0" presId="urn:microsoft.com/office/officeart/2018/2/layout/IconVerticalSolidList"/>
    <dgm:cxn modelId="{FFA0EF29-C17B-45B0-A4FE-4EB4C3182A62}" type="presParOf" srcId="{52A6B6CB-EDDF-4058-B69D-841F8427964B}" destId="{2BFCB2FA-FC81-437E-8FF1-919E50343C61}" srcOrd="0" destOrd="0" presId="urn:microsoft.com/office/officeart/2018/2/layout/IconVerticalSolidList"/>
    <dgm:cxn modelId="{0459BD88-5307-4B3C-B8B1-76B6106FDE2B}" type="presParOf" srcId="{2BFCB2FA-FC81-437E-8FF1-919E50343C61}" destId="{0E9CA9A6-77EF-4A44-8E79-F08DBC8F3559}" srcOrd="0" destOrd="0" presId="urn:microsoft.com/office/officeart/2018/2/layout/IconVerticalSolidList"/>
    <dgm:cxn modelId="{F6D9495F-C4FE-4528-BBE4-6DF2C6180534}" type="presParOf" srcId="{2BFCB2FA-FC81-437E-8FF1-919E50343C61}" destId="{0B819F2E-2B34-4D68-9191-3E9B5E3476FA}" srcOrd="1" destOrd="0" presId="urn:microsoft.com/office/officeart/2018/2/layout/IconVerticalSolidList"/>
    <dgm:cxn modelId="{3A4B00DC-1E06-4D6F-BA49-909AC3E58698}" type="presParOf" srcId="{2BFCB2FA-FC81-437E-8FF1-919E50343C61}" destId="{AE63D4F7-29ED-44A4-8F05-ABB90D4B15E7}" srcOrd="2" destOrd="0" presId="urn:microsoft.com/office/officeart/2018/2/layout/IconVerticalSolidList"/>
    <dgm:cxn modelId="{420D91C6-AADF-4336-A579-7A74BFA81FC9}" type="presParOf" srcId="{2BFCB2FA-FC81-437E-8FF1-919E50343C61}" destId="{22199055-1743-490F-9BA8-6933E9DAAC97}" srcOrd="3" destOrd="0" presId="urn:microsoft.com/office/officeart/2018/2/layout/IconVerticalSolidList"/>
    <dgm:cxn modelId="{305C249A-37E7-4CC6-89C5-B4448031BFF9}" type="presParOf" srcId="{52A6B6CB-EDDF-4058-B69D-841F8427964B}" destId="{E298126A-FEDA-4AB1-A550-E05733E4E662}" srcOrd="1" destOrd="0" presId="urn:microsoft.com/office/officeart/2018/2/layout/IconVerticalSolidList"/>
    <dgm:cxn modelId="{9A70D53D-FE78-44F9-816D-29E40A5A53F8}" type="presParOf" srcId="{52A6B6CB-EDDF-4058-B69D-841F8427964B}" destId="{2010FA83-4E94-4026-BA17-CED9A763B655}" srcOrd="2" destOrd="0" presId="urn:microsoft.com/office/officeart/2018/2/layout/IconVerticalSolidList"/>
    <dgm:cxn modelId="{8A1D64A6-8FF3-43BD-99CA-97BF1B1AC630}" type="presParOf" srcId="{2010FA83-4E94-4026-BA17-CED9A763B655}" destId="{D8735C7F-739E-40F1-82FF-8DAA1B20C2CE}" srcOrd="0" destOrd="0" presId="urn:microsoft.com/office/officeart/2018/2/layout/IconVerticalSolidList"/>
    <dgm:cxn modelId="{6A12364F-1305-4283-B15E-78D55971D474}" type="presParOf" srcId="{2010FA83-4E94-4026-BA17-CED9A763B655}" destId="{20EB1760-F6B3-4311-99E7-08641893DD72}" srcOrd="1" destOrd="0" presId="urn:microsoft.com/office/officeart/2018/2/layout/IconVerticalSolidList"/>
    <dgm:cxn modelId="{0E537A68-B060-403B-9BD4-99FB14B73FEF}" type="presParOf" srcId="{2010FA83-4E94-4026-BA17-CED9A763B655}" destId="{94C7BE33-7A6E-4B57-9DBC-369E5229F10B}" srcOrd="2" destOrd="0" presId="urn:microsoft.com/office/officeart/2018/2/layout/IconVerticalSolidList"/>
    <dgm:cxn modelId="{427E7CEE-8DC4-468F-BE4C-BEBE1971FFE7}" type="presParOf" srcId="{2010FA83-4E94-4026-BA17-CED9A763B655}" destId="{417D646B-F27B-482B-BCED-62081ECD15A3}" srcOrd="3" destOrd="0" presId="urn:microsoft.com/office/officeart/2018/2/layout/IconVerticalSolidList"/>
    <dgm:cxn modelId="{5FE436D5-9B32-49D7-B719-F28E2E2796E8}" type="presParOf" srcId="{52A6B6CB-EDDF-4058-B69D-841F8427964B}" destId="{30D6B036-17ED-426C-B9AD-3473824D338D}" srcOrd="3" destOrd="0" presId="urn:microsoft.com/office/officeart/2018/2/layout/IconVerticalSolidList"/>
    <dgm:cxn modelId="{5421F307-BFFF-4448-A370-192150B19F8F}" type="presParOf" srcId="{52A6B6CB-EDDF-4058-B69D-841F8427964B}" destId="{46CBF069-411F-466E-B2D1-4F22F0BA9A5B}" srcOrd="4" destOrd="0" presId="urn:microsoft.com/office/officeart/2018/2/layout/IconVerticalSolidList"/>
    <dgm:cxn modelId="{BBF96D57-267E-4561-A29E-6D7F5E5C0E4C}" type="presParOf" srcId="{46CBF069-411F-466E-B2D1-4F22F0BA9A5B}" destId="{52EA40A4-5676-47D1-82F3-1276061547D5}" srcOrd="0" destOrd="0" presId="urn:microsoft.com/office/officeart/2018/2/layout/IconVerticalSolidList"/>
    <dgm:cxn modelId="{DC2BC7C7-A9BC-4700-B5BE-DAA135BBB858}" type="presParOf" srcId="{46CBF069-411F-466E-B2D1-4F22F0BA9A5B}" destId="{4C5265A5-698A-410D-BEC9-ED5E7EE54D67}" srcOrd="1" destOrd="0" presId="urn:microsoft.com/office/officeart/2018/2/layout/IconVerticalSolidList"/>
    <dgm:cxn modelId="{6880DCD8-030A-43BC-9F8D-6C8D84D09901}" type="presParOf" srcId="{46CBF069-411F-466E-B2D1-4F22F0BA9A5B}" destId="{ABD5732B-4A3A-4C16-83A4-5E9F9D4D4DDA}" srcOrd="2" destOrd="0" presId="urn:microsoft.com/office/officeart/2018/2/layout/IconVerticalSolidList"/>
    <dgm:cxn modelId="{AD86B595-476B-41BB-9EA9-FB98C0E83348}" type="presParOf" srcId="{46CBF069-411F-466E-B2D1-4F22F0BA9A5B}" destId="{FBDC187A-AB6A-4E77-A20F-FC65EA59EF5B}" srcOrd="3" destOrd="0" presId="urn:microsoft.com/office/officeart/2018/2/layout/IconVerticalSolidList"/>
    <dgm:cxn modelId="{A6B14EEF-DE0D-4A5D-89B0-325936E158FE}" type="presParOf" srcId="{52A6B6CB-EDDF-4058-B69D-841F8427964B}" destId="{D6A8E196-38E5-4F51-B25F-223ADAF157F9}" srcOrd="5" destOrd="0" presId="urn:microsoft.com/office/officeart/2018/2/layout/IconVerticalSolidList"/>
    <dgm:cxn modelId="{AB58EEAB-A0C1-4DD9-BA2B-474E6F2781CF}" type="presParOf" srcId="{52A6B6CB-EDDF-4058-B69D-841F8427964B}" destId="{C288F846-B0F9-4046-962F-589CB7818796}" srcOrd="6" destOrd="0" presId="urn:microsoft.com/office/officeart/2018/2/layout/IconVerticalSolidList"/>
    <dgm:cxn modelId="{D8EF8934-C7E5-4F19-B73D-07F8CD7E0B58}" type="presParOf" srcId="{C288F846-B0F9-4046-962F-589CB7818796}" destId="{111654E9-58EF-4F2E-9E37-5B77C83640CD}" srcOrd="0" destOrd="0" presId="urn:microsoft.com/office/officeart/2018/2/layout/IconVerticalSolidList"/>
    <dgm:cxn modelId="{631479CD-5F9D-4E42-9E33-69E4AEE87903}" type="presParOf" srcId="{C288F846-B0F9-4046-962F-589CB7818796}" destId="{38586186-C17C-4DE4-8C41-45E8E31F214D}" srcOrd="1" destOrd="0" presId="urn:microsoft.com/office/officeart/2018/2/layout/IconVerticalSolidList"/>
    <dgm:cxn modelId="{1BF7517B-32C9-4A7D-98DD-E55BFFB0C28C}" type="presParOf" srcId="{C288F846-B0F9-4046-962F-589CB7818796}" destId="{1444B73C-5318-49B2-8A33-D816286D03ED}" srcOrd="2" destOrd="0" presId="urn:microsoft.com/office/officeart/2018/2/layout/IconVerticalSolidList"/>
    <dgm:cxn modelId="{08A7DE5B-A637-46F5-BE48-312DC982F461}" type="presParOf" srcId="{C288F846-B0F9-4046-962F-589CB7818796}" destId="{74456FD4-C688-4CED-9475-1263250EFB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3B2B2-9035-4709-8AB8-9C1EE16EAB0E}">
      <dsp:nvSpPr>
        <dsp:cNvPr id="0" name=""/>
        <dsp:cNvSpPr/>
      </dsp:nvSpPr>
      <dsp:spPr>
        <a:xfrm>
          <a:off x="0" y="28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7503C-2197-42E9-861B-1972EEC38512}">
      <dsp:nvSpPr>
        <dsp:cNvPr id="0" name=""/>
        <dsp:cNvSpPr/>
      </dsp:nvSpPr>
      <dsp:spPr>
        <a:xfrm>
          <a:off x="0" y="280"/>
          <a:ext cx="7520940" cy="45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All curricular areas</a:t>
          </a:r>
          <a:endParaRPr lang="en-US" sz="2100" kern="1200"/>
        </a:p>
      </dsp:txBody>
      <dsp:txXfrm>
        <a:off x="0" y="280"/>
        <a:ext cx="7520940" cy="458895"/>
      </dsp:txXfrm>
    </dsp:sp>
    <dsp:sp modelId="{12F89A26-49AA-4D3B-8FCD-B139F271FA09}">
      <dsp:nvSpPr>
        <dsp:cNvPr id="0" name=""/>
        <dsp:cNvSpPr/>
      </dsp:nvSpPr>
      <dsp:spPr>
        <a:xfrm>
          <a:off x="0" y="459175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E16B2-D049-4B38-B1AF-CB536E7B2AA0}">
      <dsp:nvSpPr>
        <dsp:cNvPr id="0" name=""/>
        <dsp:cNvSpPr/>
      </dsp:nvSpPr>
      <dsp:spPr>
        <a:xfrm>
          <a:off x="0" y="459175"/>
          <a:ext cx="7520940" cy="45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Specialism in S3</a:t>
          </a:r>
          <a:endParaRPr lang="en-US" sz="2100" kern="1200"/>
        </a:p>
      </dsp:txBody>
      <dsp:txXfrm>
        <a:off x="0" y="459175"/>
        <a:ext cx="7520940" cy="458895"/>
      </dsp:txXfrm>
    </dsp:sp>
    <dsp:sp modelId="{5EB2A9B9-345E-43DC-86A5-6C1100FEB582}">
      <dsp:nvSpPr>
        <dsp:cNvPr id="0" name=""/>
        <dsp:cNvSpPr/>
      </dsp:nvSpPr>
      <dsp:spPr>
        <a:xfrm>
          <a:off x="0" y="91807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0A684-C47D-4E38-B4AB-F89F164A795A}">
      <dsp:nvSpPr>
        <dsp:cNvPr id="0" name=""/>
        <dsp:cNvSpPr/>
      </dsp:nvSpPr>
      <dsp:spPr>
        <a:xfrm>
          <a:off x="0" y="918070"/>
          <a:ext cx="7520940" cy="45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Golden Skills</a:t>
          </a:r>
          <a:endParaRPr lang="en-US" sz="2100" kern="1200"/>
        </a:p>
      </dsp:txBody>
      <dsp:txXfrm>
        <a:off x="0" y="918070"/>
        <a:ext cx="7520940" cy="458895"/>
      </dsp:txXfrm>
    </dsp:sp>
    <dsp:sp modelId="{EF409EF0-B701-4523-961A-079C485AB4D7}">
      <dsp:nvSpPr>
        <dsp:cNvPr id="0" name=""/>
        <dsp:cNvSpPr/>
      </dsp:nvSpPr>
      <dsp:spPr>
        <a:xfrm>
          <a:off x="0" y="1376965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33846-411F-40A5-B0EA-20B2A0FFD251}">
      <dsp:nvSpPr>
        <dsp:cNvPr id="0" name=""/>
        <dsp:cNvSpPr/>
      </dsp:nvSpPr>
      <dsp:spPr>
        <a:xfrm>
          <a:off x="0" y="1376965"/>
          <a:ext cx="7520940" cy="45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Values – Compassion, Courage and Integrity</a:t>
          </a:r>
          <a:endParaRPr lang="en-US" sz="2100" kern="1200"/>
        </a:p>
      </dsp:txBody>
      <dsp:txXfrm>
        <a:off x="0" y="1376965"/>
        <a:ext cx="7520940" cy="458895"/>
      </dsp:txXfrm>
    </dsp:sp>
    <dsp:sp modelId="{B641402D-08EF-4F11-B806-7585C0BCEC51}">
      <dsp:nvSpPr>
        <dsp:cNvPr id="0" name=""/>
        <dsp:cNvSpPr/>
      </dsp:nvSpPr>
      <dsp:spPr>
        <a:xfrm>
          <a:off x="0" y="183586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6CF26-40DF-46B1-B6DE-B42788E8B361}">
      <dsp:nvSpPr>
        <dsp:cNvPr id="0" name=""/>
        <dsp:cNvSpPr/>
      </dsp:nvSpPr>
      <dsp:spPr>
        <a:xfrm>
          <a:off x="0" y="1835860"/>
          <a:ext cx="7520940" cy="45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Achievement Journey</a:t>
          </a:r>
          <a:endParaRPr lang="en-US" sz="2100" kern="1200"/>
        </a:p>
      </dsp:txBody>
      <dsp:txXfrm>
        <a:off x="0" y="1835860"/>
        <a:ext cx="7520940" cy="458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CA9A6-77EF-4A44-8E79-F08DBC8F3559}">
      <dsp:nvSpPr>
        <dsp:cNvPr id="0" name=""/>
        <dsp:cNvSpPr/>
      </dsp:nvSpPr>
      <dsp:spPr>
        <a:xfrm>
          <a:off x="0" y="1576"/>
          <a:ext cx="7404497" cy="798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19F2E-2B34-4D68-9191-3E9B5E3476FA}">
      <dsp:nvSpPr>
        <dsp:cNvPr id="0" name=""/>
        <dsp:cNvSpPr/>
      </dsp:nvSpPr>
      <dsp:spPr>
        <a:xfrm>
          <a:off x="241638" y="181306"/>
          <a:ext cx="439342" cy="4393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99055-1743-490F-9BA8-6933E9DAAC97}">
      <dsp:nvSpPr>
        <dsp:cNvPr id="0" name=""/>
        <dsp:cNvSpPr/>
      </dsp:nvSpPr>
      <dsp:spPr>
        <a:xfrm>
          <a:off x="922618" y="1576"/>
          <a:ext cx="6481878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Week Beginning 25</a:t>
          </a:r>
          <a:r>
            <a:rPr lang="en-GB" sz="1900" kern="1200" baseline="30000"/>
            <a:t>th</a:t>
          </a:r>
          <a:r>
            <a:rPr lang="en-GB" sz="1900" kern="1200"/>
            <a:t> March - S2 Reports </a:t>
          </a:r>
          <a:endParaRPr lang="en-US" sz="1900" kern="1200"/>
        </a:p>
      </dsp:txBody>
      <dsp:txXfrm>
        <a:off x="922618" y="1576"/>
        <a:ext cx="6481878" cy="798803"/>
      </dsp:txXfrm>
    </dsp:sp>
    <dsp:sp modelId="{D8735C7F-739E-40F1-82FF-8DAA1B20C2CE}">
      <dsp:nvSpPr>
        <dsp:cNvPr id="0" name=""/>
        <dsp:cNvSpPr/>
      </dsp:nvSpPr>
      <dsp:spPr>
        <a:xfrm>
          <a:off x="0" y="1000080"/>
          <a:ext cx="7404497" cy="798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B1760-F6B3-4311-99E7-08641893DD72}">
      <dsp:nvSpPr>
        <dsp:cNvPr id="0" name=""/>
        <dsp:cNvSpPr/>
      </dsp:nvSpPr>
      <dsp:spPr>
        <a:xfrm>
          <a:off x="241638" y="1179811"/>
          <a:ext cx="439342" cy="4393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D646B-F27B-482B-BCED-62081ECD15A3}">
      <dsp:nvSpPr>
        <dsp:cNvPr id="0" name=""/>
        <dsp:cNvSpPr/>
      </dsp:nvSpPr>
      <dsp:spPr>
        <a:xfrm>
          <a:off x="922618" y="1000080"/>
          <a:ext cx="6481878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Week Beginning 25</a:t>
          </a:r>
          <a:r>
            <a:rPr lang="en-GB" sz="1900" kern="1200" baseline="30000"/>
            <a:t>th</a:t>
          </a:r>
          <a:r>
            <a:rPr lang="en-GB" sz="1900" kern="1200"/>
            <a:t> March –Course Choice Assembly </a:t>
          </a:r>
          <a:endParaRPr lang="en-US" sz="1900" kern="1200"/>
        </a:p>
      </dsp:txBody>
      <dsp:txXfrm>
        <a:off x="922618" y="1000080"/>
        <a:ext cx="6481878" cy="798803"/>
      </dsp:txXfrm>
    </dsp:sp>
    <dsp:sp modelId="{52EA40A4-5676-47D1-82F3-1276061547D5}">
      <dsp:nvSpPr>
        <dsp:cNvPr id="0" name=""/>
        <dsp:cNvSpPr/>
      </dsp:nvSpPr>
      <dsp:spPr>
        <a:xfrm>
          <a:off x="0" y="1998585"/>
          <a:ext cx="7404497" cy="798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265A5-698A-410D-BEC9-ED5E7EE54D67}">
      <dsp:nvSpPr>
        <dsp:cNvPr id="0" name=""/>
        <dsp:cNvSpPr/>
      </dsp:nvSpPr>
      <dsp:spPr>
        <a:xfrm>
          <a:off x="241638" y="2178316"/>
          <a:ext cx="439342" cy="4393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C187A-AB6A-4E77-A20F-FC65EA59EF5B}">
      <dsp:nvSpPr>
        <dsp:cNvPr id="0" name=""/>
        <dsp:cNvSpPr/>
      </dsp:nvSpPr>
      <dsp:spPr>
        <a:xfrm>
          <a:off x="922618" y="1998585"/>
          <a:ext cx="6481878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Choices Information on </a:t>
          </a:r>
          <a:r>
            <a:rPr lang="en-GB" sz="1900" kern="1200"/>
            <a:t>Showbie</a:t>
          </a:r>
          <a:r>
            <a:rPr lang="en-GB" sz="1900" b="0" kern="1200"/>
            <a:t> – 25th March 2024</a:t>
          </a:r>
          <a:endParaRPr lang="en-US" sz="1900" kern="1200"/>
        </a:p>
      </dsp:txBody>
      <dsp:txXfrm>
        <a:off x="922618" y="1998585"/>
        <a:ext cx="6481878" cy="798803"/>
      </dsp:txXfrm>
    </dsp:sp>
    <dsp:sp modelId="{111654E9-58EF-4F2E-9E37-5B77C83640CD}">
      <dsp:nvSpPr>
        <dsp:cNvPr id="0" name=""/>
        <dsp:cNvSpPr/>
      </dsp:nvSpPr>
      <dsp:spPr>
        <a:xfrm>
          <a:off x="0" y="2997090"/>
          <a:ext cx="7404497" cy="798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86186-C17C-4DE4-8C41-45E8E31F214D}">
      <dsp:nvSpPr>
        <dsp:cNvPr id="0" name=""/>
        <dsp:cNvSpPr/>
      </dsp:nvSpPr>
      <dsp:spPr>
        <a:xfrm>
          <a:off x="241638" y="3176820"/>
          <a:ext cx="439342" cy="4393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56FD4-C688-4CED-9475-1263250EFB74}">
      <dsp:nvSpPr>
        <dsp:cNvPr id="0" name=""/>
        <dsp:cNvSpPr/>
      </dsp:nvSpPr>
      <dsp:spPr>
        <a:xfrm>
          <a:off x="922618" y="2997090"/>
          <a:ext cx="6481878" cy="79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40" tIns="84540" rIns="84540" bIns="84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15</a:t>
          </a:r>
          <a:r>
            <a:rPr lang="en-GB" sz="1900" kern="1200" baseline="30000"/>
            <a:t>th</a:t>
          </a:r>
          <a:r>
            <a:rPr lang="en-GB" sz="1900" kern="1200"/>
            <a:t> – 19</a:t>
          </a:r>
          <a:r>
            <a:rPr lang="en-GB" sz="1900" kern="1200" baseline="30000"/>
            <a:t>th</a:t>
          </a:r>
          <a:r>
            <a:rPr lang="en-GB" sz="1900" kern="1200"/>
            <a:t> April Course Choice interviews with Pastoral.  Pupils should bring their completed choice form to this meeting.</a:t>
          </a:r>
          <a:endParaRPr lang="en-US" sz="1900" kern="1200"/>
        </a:p>
      </dsp:txBody>
      <dsp:txXfrm>
        <a:off x="922618" y="2997090"/>
        <a:ext cx="6481878" cy="79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96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696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0272383-B1DA-437B-B1DB-F9FC2BE6CB50}" type="datetime1">
              <a:rPr lang="en-GB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0"/>
            <a:ext cx="2944813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29670"/>
            <a:ext cx="2944813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9B4C8BF-8710-435E-80CB-E479687B7A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278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543404-AF5B-4683-9C0D-5947B60C52B7}" type="datetimeFigureOut">
              <a:rPr lang="en-US"/>
              <a:pPr>
                <a:defRPr/>
              </a:pPr>
              <a:t>3/26/2024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0"/>
            <a:ext cx="2944813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29670"/>
            <a:ext cx="2944813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16EE85-FB93-4789-A258-E686020CA3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8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04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2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72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80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41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52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well as the information from tonight…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2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6EE85-FB93-4789-A258-E686020CA3D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71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7C674-21FB-46A0-8B16-519320A036F4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A9CE77-37C7-4370-8B02-655F6BAA20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B7F17-A7B0-4E6A-83DD-0D09EFC7C533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9E99C-7D30-4B48-A4F2-789E5173FC4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7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CB6408-BED5-4DC7-87F9-318B223E27C7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4F245-0040-409A-80AD-979BD7A0742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69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79985-519F-405C-B4B4-B074AE64356F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52F1D-B34C-4431-91AA-C6BD66AE083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50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534CD-161E-40D6-919E-83618E0A4AB9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EFD5F-923C-4645-BFBC-342EF8C10F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9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DC242-12CB-4301-A429-7C43EA568E41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3EE1E-ECD2-41E3-8BE9-BF0A3FF800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00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4012A-5E70-4B9D-BCEB-89A39109B649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73794-476A-46D0-A2E2-5F9238C9F55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9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D281B-2F38-4B3E-963B-E770BD9F2250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F112F-6019-42FD-B9F5-86A917BE8E8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DACB6-3741-4405-BD33-04622E6A8490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9C2A6-639B-465B-99E1-CA9E4C0F0B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5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A962F-5A81-4D96-9995-13E378C112C4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6B761-9D44-4634-8B63-EB68A47346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41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AFCDA-97C7-4573-8DAC-5C5CBD09AE69}" type="datetime1">
              <a:rPr lang="en-GB" smtClean="0"/>
              <a:pPr>
                <a:defRPr/>
              </a:pPr>
              <a:t>26/03/2024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BD872-4744-4449-B530-457F85109BC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08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  <p:sldLayoutId id="2147484811" r:id="rId4"/>
    <p:sldLayoutId id="2147484812" r:id="rId5"/>
    <p:sldLayoutId id="2147484813" r:id="rId6"/>
    <p:sldLayoutId id="2147484814" r:id="rId7"/>
    <p:sldLayoutId id="2147484815" r:id="rId8"/>
    <p:sldLayoutId id="2147484816" r:id="rId9"/>
    <p:sldLayoutId id="2147484817" r:id="rId10"/>
    <p:sldLayoutId id="21474848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pupils" TargetMode="External"/><Relationship Id="rId2" Type="http://schemas.openxmlformats.org/officeDocument/2006/relationships/hyperlink" Target="https://www.planitplus.net/Schools/CareerPathway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18327-9D44-4214-BEC7-F7463A8BD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r="7270" b="-2"/>
          <a:stretch/>
        </p:blipFill>
        <p:spPr>
          <a:xfrm>
            <a:off x="20" y="3809"/>
            <a:ext cx="9143980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96B7D9-8894-4E5C-8DCF-35BECF8D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485" y="882376"/>
            <a:ext cx="747522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000" b="1" cap="all">
                <a:solidFill>
                  <a:srgbClr val="FFFFFF"/>
                </a:solidFill>
              </a:rPr>
              <a:t>BGE</a:t>
            </a:r>
            <a:br>
              <a:rPr lang="en-US" sz="5000" b="1" cap="all">
                <a:solidFill>
                  <a:srgbClr val="FFFFFF"/>
                </a:solidFill>
              </a:rPr>
            </a:br>
            <a:r>
              <a:rPr lang="en-US" sz="5000" b="1" cap="all">
                <a:solidFill>
                  <a:srgbClr val="FFFFFF"/>
                </a:solidFill>
              </a:rPr>
              <a:t>Pathways </a:t>
            </a:r>
            <a:br>
              <a:rPr lang="en-US" sz="5000" b="1" cap="all">
                <a:solidFill>
                  <a:srgbClr val="FFFFFF"/>
                </a:solidFill>
              </a:rPr>
            </a:br>
            <a:br>
              <a:rPr lang="en-US" sz="5000" b="1" cap="all">
                <a:solidFill>
                  <a:srgbClr val="FFFFFF"/>
                </a:solidFill>
              </a:rPr>
            </a:br>
            <a:r>
              <a:rPr lang="en-US" sz="5000" b="1" cap="all">
                <a:solidFill>
                  <a:srgbClr val="FFFFFF"/>
                </a:solidFill>
              </a:rPr>
              <a:t>2024-2025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2147" y="3869634"/>
            <a:ext cx="6575895" cy="138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US" sz="2200" cap="none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 enable every student to achieve their unique and magnificent potential.</a:t>
            </a:r>
          </a:p>
        </p:txBody>
      </p:sp>
    </p:spTree>
    <p:extLst>
      <p:ext uri="{BB962C8B-B14F-4D97-AF65-F5344CB8AC3E}">
        <p14:creationId xmlns:p14="http://schemas.microsoft.com/office/powerpoint/2010/main" val="20276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3"/>
    </mc:Choice>
    <mc:Fallback xmlns="">
      <p:transition spd="slow" advTm="117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career/pathway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>
                <a:hlinkClick r:id="rId2"/>
              </a:rPr>
              <a:t>Planit</a:t>
            </a:r>
            <a:r>
              <a:rPr lang="en-GB" sz="4000" dirty="0">
                <a:hlinkClick r:id="rId2"/>
              </a:rPr>
              <a:t> Plus</a:t>
            </a:r>
            <a:endParaRPr lang="en-GB" sz="4000" dirty="0"/>
          </a:p>
          <a:p>
            <a:r>
              <a:rPr lang="en-GB" sz="4000" dirty="0"/>
              <a:t> </a:t>
            </a:r>
            <a:r>
              <a:rPr lang="en-GB" sz="4000" dirty="0">
                <a:hlinkClick r:id="rId3"/>
              </a:rPr>
              <a:t>My World of Work</a:t>
            </a:r>
            <a:endParaRPr lang="en-GB" sz="4000" dirty="0"/>
          </a:p>
          <a:p>
            <a:endParaRPr lang="en-GB" sz="4000" dirty="0"/>
          </a:p>
          <a:p>
            <a:r>
              <a:rPr lang="en-GB" sz="3200" dirty="0"/>
              <a:t>When making choices in S2 it’s important to consider which subjects you will choose in the Senior Phase</a:t>
            </a:r>
          </a:p>
        </p:txBody>
      </p:sp>
    </p:spTree>
    <p:extLst>
      <p:ext uri="{BB962C8B-B14F-4D97-AF65-F5344CB8AC3E}">
        <p14:creationId xmlns:p14="http://schemas.microsoft.com/office/powerpoint/2010/main" val="25855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5"/>
    </mc:Choice>
    <mc:Fallback xmlns="">
      <p:transition spd="slow" advTm="296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F0DBA-5D2E-A254-04C7-104C02D7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00" t="10334" r="2751" b="22001"/>
          <a:stretch/>
        </p:blipFill>
        <p:spPr>
          <a:xfrm>
            <a:off x="414654" y="693984"/>
            <a:ext cx="8310881" cy="5477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F39B3-3582-0D7B-CFBA-856F29272C4F}"/>
              </a:ext>
            </a:extLst>
          </p:cNvPr>
          <p:cNvSpPr txBox="1"/>
          <p:nvPr/>
        </p:nvSpPr>
        <p:spPr>
          <a:xfrm>
            <a:off x="899592" y="4941168"/>
            <a:ext cx="28803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Select one option from each column C-F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EE5D2-0FD1-94D0-A56A-060605F2B530}"/>
              </a:ext>
            </a:extLst>
          </p:cNvPr>
          <p:cNvSpPr txBox="1"/>
          <p:nvPr/>
        </p:nvSpPr>
        <p:spPr>
          <a:xfrm>
            <a:off x="5950120" y="5877272"/>
            <a:ext cx="278538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Select 3 options from Section 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6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4"/>
    </mc:Choice>
    <mc:Fallback xmlns="">
      <p:transition spd="slow" advTm="530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4C6C4-CBC6-80C0-5AC5-2EE4ABC9D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4" t="8000" r="1964" b="15001"/>
          <a:stretch/>
        </p:blipFill>
        <p:spPr>
          <a:xfrm>
            <a:off x="467543" y="260648"/>
            <a:ext cx="4717615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62985" t="14280" r="3445" b="17865"/>
          <a:stretch/>
        </p:blipFill>
        <p:spPr bwMode="auto">
          <a:xfrm>
            <a:off x="3563888" y="2793583"/>
            <a:ext cx="532859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7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8"/>
    </mc:Choice>
    <mc:Fallback xmlns="">
      <p:transition spd="slow" advTm="381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224136"/>
          </a:xfrm>
        </p:spPr>
        <p:txBody>
          <a:bodyPr/>
          <a:lstStyle/>
          <a:p>
            <a:pPr algn="ctr"/>
            <a:r>
              <a:rPr lang="en-GB" sz="3200" cap="none" dirty="0">
                <a:latin typeface="+mn-lt"/>
              </a:rPr>
              <a:t>Who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520940" cy="419172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Pastoral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SHS BGE Pathways booklet</a:t>
            </a:r>
            <a:endParaRPr lang="en-GB" sz="8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Most recent school report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Subject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School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Careers Advisor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Relatives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Friends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Employers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Training providers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My World of Work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8000" b="0" dirty="0">
                <a:solidFill>
                  <a:schemeClr val="tx1"/>
                </a:solidFill>
              </a:rPr>
              <a:t>Planit+ website</a:t>
            </a:r>
            <a:endParaRPr lang="en-GB" sz="8000" b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0" dirty="0">
              <a:latin typeface="Calibri" panose="020F0502020204030204" pitchFamily="34" charset="0"/>
            </a:endParaRPr>
          </a:p>
        </p:txBody>
      </p:sp>
      <p:pic>
        <p:nvPicPr>
          <p:cNvPr id="2054" name="Picture 6" descr="https://d31k1lz5heg8kk.cloudfront.net/wp-content/uploads/2015/03/Learning-Pathways-graphic-01-300x25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5"/>
          <a:stretch/>
        </p:blipFill>
        <p:spPr bwMode="auto">
          <a:xfrm>
            <a:off x="5076056" y="1988840"/>
            <a:ext cx="36828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3"/>
    </mc:Choice>
    <mc:Fallback xmlns="">
      <p:transition spd="slow" advTm="6702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GB" b="1">
                <a:latin typeface="+mn-lt"/>
              </a:rPr>
              <a:t>TIMELINE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3B7541F-29C9-CA38-AEF3-47AC5F920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570236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0"/>
    </mc:Choice>
    <mc:Fallback xmlns="">
      <p:transition spd="slow" advTm="459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C5DFBD-595B-AC60-2D70-AE1C5B54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8994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rgbClr val="FFFFFF"/>
                </a:solidFill>
                <a:latin typeface="+mn-lt"/>
              </a:rPr>
              <a:t>We hope that you leave 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310" y="873457"/>
            <a:ext cx="4515593" cy="5222543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an understanding of our curriculum rationale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more information about the S3 subjects on offer at SHS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an understanding of the course choice process and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greater confidence in supporting your child in making their subject choices</a:t>
            </a:r>
          </a:p>
          <a:p>
            <a:pPr marL="0" indent="0">
              <a:buNone/>
            </a:pPr>
            <a:endParaRPr lang="en-GB" sz="17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6"/>
    </mc:Choice>
    <mc:Fallback xmlns="">
      <p:transition spd="slow" advTm="165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latin typeface="+mn-lt"/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15598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"/>
    </mc:Choice>
    <mc:Fallback xmlns="">
      <p:transition spd="slow" advTm="19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3840"/>
            <a:ext cx="8146158" cy="135636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Qualifications </a:t>
            </a:r>
            <a:r>
              <a:rPr lang="en-GB" b="1" cap="none" dirty="0">
                <a:latin typeface="+mn-lt"/>
              </a:rPr>
              <a:t>, Skills and Values</a:t>
            </a:r>
            <a:br>
              <a:rPr lang="en-GB" b="1" cap="none" dirty="0">
                <a:latin typeface="+mn-lt"/>
              </a:rPr>
            </a:br>
            <a:r>
              <a:rPr lang="en-GB" sz="3200" b="1" i="1" cap="none" dirty="0">
                <a:latin typeface="+mn-lt"/>
              </a:rPr>
              <a:t>Selkirk High School Achievement Journey</a:t>
            </a:r>
            <a:endParaRPr lang="en-GB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8" y="1484784"/>
            <a:ext cx="5245435" cy="461121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Education Scotland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Pupil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Parent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Teacher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Local and National Employment trends</a:t>
            </a:r>
            <a:endParaRPr lang="en-GB" sz="3200" b="0" dirty="0"/>
          </a:p>
          <a:p>
            <a:pPr marL="0" indent="0">
              <a:buNone/>
            </a:pPr>
            <a:endParaRPr lang="en-GB" sz="32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This year we have enhanced our Curricular offer to meet the needs of students including a number of courses which result in pupils achieving an SQA Qualification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33" y="1965960"/>
            <a:ext cx="2715035" cy="22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89"/>
    </mc:Choice>
    <mc:Fallback xmlns="">
      <p:transition spd="slow" advTm="556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535105"/>
            <a:ext cx="7772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b="1" cap="none" dirty="0">
                <a:latin typeface="+mn-lt"/>
              </a:rPr>
              <a:t>BGE (S1-S3)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49132" b="18750"/>
          <a:stretch/>
        </p:blipFill>
        <p:spPr bwMode="auto">
          <a:xfrm>
            <a:off x="2325814" y="3645024"/>
            <a:ext cx="3749433" cy="26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656BC97-82EA-258B-15B7-8F75E642F63B}"/>
              </a:ext>
            </a:extLst>
          </p:cNvPr>
          <p:cNvGraphicFramePr/>
          <p:nvPr/>
        </p:nvGraphicFramePr>
        <p:xfrm>
          <a:off x="539552" y="1349988"/>
          <a:ext cx="7520940" cy="229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86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1"/>
    </mc:Choice>
    <mc:Fallback xmlns="">
      <p:transition spd="slow" advTm="356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1" y="27265"/>
            <a:ext cx="7772400" cy="1609344"/>
          </a:xfrm>
        </p:spPr>
        <p:txBody>
          <a:bodyPr/>
          <a:lstStyle/>
          <a:p>
            <a:r>
              <a:rPr lang="en-GB" sz="3200" b="1" cap="none" dirty="0">
                <a:latin typeface="+mn-lt"/>
              </a:rPr>
              <a:t>Senior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21" y="1381458"/>
            <a:ext cx="7520940" cy="18643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SQA Qualifications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Level appropriate</a:t>
            </a:r>
            <a:endParaRPr lang="en-GB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dirty="0"/>
              <a:t>Progression through S4-S6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Career Pathways</a:t>
            </a:r>
            <a:endParaRPr lang="en-GB" sz="2800" b="0" dirty="0"/>
          </a:p>
          <a:p>
            <a:pPr marL="0" indent="0">
              <a:buNone/>
            </a:pPr>
            <a:endParaRPr lang="en-GB" sz="2800" b="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sqa logo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265"/>
            <a:ext cx="2645296" cy="2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93908"/>
              </p:ext>
            </p:extLst>
          </p:nvPr>
        </p:nvGraphicFramePr>
        <p:xfrm>
          <a:off x="1547664" y="3356992"/>
          <a:ext cx="6048672" cy="308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S4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SCQF Level 3/4/5 Qualifications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English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Maths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Plus 4 (or 5) other subjects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S5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6 Subjects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Progression from S4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S6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A minimum of 4</a:t>
                      </a:r>
                      <a:r>
                        <a:rPr lang="en-GB" sz="2000" baseline="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qualifications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SQA SCQF Level 6 Leadership Award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effectLst/>
                        </a:rPr>
                        <a:t>Progression from S5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9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4"/>
    </mc:Choice>
    <mc:Fallback xmlns="">
      <p:transition spd="slow" advTm="395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0" y="0"/>
            <a:ext cx="8706152" cy="625164"/>
            <a:chOff x="1493" y="0"/>
            <a:chExt cx="11608202" cy="833552"/>
          </a:xfrm>
        </p:grpSpPr>
        <p:sp>
          <p:nvSpPr>
            <p:cNvPr id="4" name="TextBox 3"/>
            <p:cNvSpPr txBox="1"/>
            <p:nvPr/>
          </p:nvSpPr>
          <p:spPr>
            <a:xfrm>
              <a:off x="11158" y="0"/>
              <a:ext cx="11598537" cy="697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Animals, Land and Environment - Gamekeeper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493" y="805164"/>
              <a:ext cx="4203202" cy="28388"/>
            </a:xfrm>
            <a:prstGeom prst="rect">
              <a:avLst/>
            </a:prstGeom>
            <a:solidFill>
              <a:srgbClr val="015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827" y="628124"/>
            <a:ext cx="7905535" cy="5962162"/>
            <a:chOff x="361827" y="517284"/>
            <a:chExt cx="7905535" cy="5962162"/>
          </a:xfrm>
        </p:grpSpPr>
        <p:sp>
          <p:nvSpPr>
            <p:cNvPr id="65" name="TextBox 64"/>
            <p:cNvSpPr txBox="1"/>
            <p:nvPr/>
          </p:nvSpPr>
          <p:spPr>
            <a:xfrm>
              <a:off x="361827" y="584328"/>
              <a:ext cx="1877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Primary Education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23253" y="517284"/>
              <a:ext cx="314217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S1 – S3 Broad General Education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411783" y="3509630"/>
              <a:ext cx="2375180" cy="1389772"/>
              <a:chOff x="2713734" y="5613319"/>
              <a:chExt cx="3166908" cy="185302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911674" y="5613319"/>
                <a:ext cx="2961529" cy="4103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S5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13734" y="5989021"/>
                <a:ext cx="3166908" cy="147732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(English;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Maths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; Geography; Technologies; Business Studies)</a:t>
                </a:r>
              </a:p>
              <a:p>
                <a:pPr defTabSz="51435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–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Gamekeeping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NC (SCQF Level 6)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87033" y="5558429"/>
              <a:ext cx="7780329" cy="921017"/>
              <a:chOff x="1692646" y="5574242"/>
              <a:chExt cx="10373773" cy="122802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692646" y="5574242"/>
                <a:ext cx="1786264" cy="4103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70981" y="6002049"/>
                <a:ext cx="9895438" cy="800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514350"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Resilience	Positive attitude		Taking responsibility	Taking initiative		Developing a plan</a:t>
                </a:r>
              </a:p>
              <a:p>
                <a:pPr defTabSz="514350">
                  <a:defRPr/>
                </a:pP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514350"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Attention to detail	Listening	Verbal communication	Written communication		Cooperating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678087" y="1537642"/>
              <a:ext cx="3066950" cy="1210295"/>
              <a:chOff x="4130712" y="220229"/>
              <a:chExt cx="4089267" cy="161372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429037" y="220229"/>
                <a:ext cx="3749496" cy="4103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S4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130712" y="582330"/>
                <a:ext cx="4089267" cy="125162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N4/N5 (English; Maths; Sciences; Geography; Technologies; Business Studies</a:t>
                </a: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–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Gamekeeping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Modern Apprenticeship (SCQF Level 5)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-11506" y="1112152"/>
            <a:ext cx="9136158" cy="4544040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9" name="Group 158"/>
          <p:cNvGrpSpPr/>
          <p:nvPr/>
        </p:nvGrpSpPr>
        <p:grpSpPr>
          <a:xfrm>
            <a:off x="4491056" y="985480"/>
            <a:ext cx="737472" cy="737471"/>
            <a:chOff x="5507384" y="1554292"/>
            <a:chExt cx="983296" cy="983294"/>
          </a:xfrm>
        </p:grpSpPr>
        <p:grpSp>
          <p:nvGrpSpPr>
            <p:cNvPr id="190" name="Group 189"/>
            <p:cNvGrpSpPr/>
            <p:nvPr/>
          </p:nvGrpSpPr>
          <p:grpSpPr>
            <a:xfrm>
              <a:off x="5507384" y="1554292"/>
              <a:ext cx="983296" cy="983294"/>
              <a:chOff x="5507384" y="1554292"/>
              <a:chExt cx="983296" cy="983294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5507384" y="1554292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606805" y="1653713"/>
                <a:ext cx="784455" cy="784452"/>
              </a:xfrm>
              <a:prstGeom prst="ellipse">
                <a:avLst/>
              </a:prstGeom>
              <a:gradFill>
                <a:gsLst>
                  <a:gs pos="2000">
                    <a:srgbClr val="25AD89"/>
                  </a:gs>
                  <a:gs pos="93000">
                    <a:srgbClr val="1F9072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5718828" y="1661219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8655" y="2867613"/>
            <a:ext cx="737472" cy="737471"/>
            <a:chOff x="7376934" y="3081730"/>
            <a:chExt cx="983296" cy="983294"/>
          </a:xfrm>
        </p:grpSpPr>
        <p:grpSp>
          <p:nvGrpSpPr>
            <p:cNvPr id="186" name="Group 185"/>
            <p:cNvGrpSpPr/>
            <p:nvPr/>
          </p:nvGrpSpPr>
          <p:grpSpPr>
            <a:xfrm>
              <a:off x="7376934" y="3081730"/>
              <a:ext cx="983296" cy="983294"/>
              <a:chOff x="7376934" y="3081730"/>
              <a:chExt cx="983296" cy="983294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7376934" y="3081730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476355" y="3181151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3B556D"/>
                  </a:gs>
                  <a:gs pos="93000">
                    <a:srgbClr val="202E3B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7588377" y="3188657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9277" y="3897664"/>
            <a:ext cx="737472" cy="737471"/>
            <a:chOff x="3637835" y="3081730"/>
            <a:chExt cx="983296" cy="983294"/>
          </a:xfrm>
        </p:grpSpPr>
        <p:grpSp>
          <p:nvGrpSpPr>
            <p:cNvPr id="182" name="Group 181"/>
            <p:cNvGrpSpPr/>
            <p:nvPr/>
          </p:nvGrpSpPr>
          <p:grpSpPr>
            <a:xfrm>
              <a:off x="3637835" y="3081730"/>
              <a:ext cx="983296" cy="983294"/>
              <a:chOff x="3637835" y="3081730"/>
              <a:chExt cx="983296" cy="983294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637835" y="3081730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737256" y="3181151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DFBE45"/>
                  </a:gs>
                  <a:gs pos="93000">
                    <a:srgbClr val="CBA723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3849279" y="3188657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594430" y="5162699"/>
            <a:ext cx="737472" cy="737471"/>
            <a:chOff x="2052393" y="4894978"/>
            <a:chExt cx="983296" cy="983294"/>
          </a:xfrm>
        </p:grpSpPr>
        <p:grpSp>
          <p:nvGrpSpPr>
            <p:cNvPr id="178" name="Group 177"/>
            <p:cNvGrpSpPr/>
            <p:nvPr/>
          </p:nvGrpSpPr>
          <p:grpSpPr>
            <a:xfrm>
              <a:off x="2052393" y="4894978"/>
              <a:ext cx="983296" cy="983294"/>
              <a:chOff x="2052393" y="4894978"/>
              <a:chExt cx="983296" cy="983294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052393" y="4894978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151814" y="4994399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D63A36"/>
                  </a:gs>
                  <a:gs pos="93000">
                    <a:srgbClr val="AE2724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2263836" y="5001905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22766" y="1004237"/>
            <a:ext cx="737472" cy="737471"/>
            <a:chOff x="1768286" y="1554292"/>
            <a:chExt cx="983296" cy="983294"/>
          </a:xfrm>
        </p:grpSpPr>
        <p:grpSp>
          <p:nvGrpSpPr>
            <p:cNvPr id="166" name="Group 165"/>
            <p:cNvGrpSpPr/>
            <p:nvPr/>
          </p:nvGrpSpPr>
          <p:grpSpPr>
            <a:xfrm>
              <a:off x="1768286" y="1554292"/>
              <a:ext cx="983296" cy="983294"/>
              <a:chOff x="1768286" y="1554292"/>
              <a:chExt cx="983296" cy="983294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1768286" y="1554292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67707" y="1653713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008DF6"/>
                  </a:gs>
                  <a:gs pos="93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1995239" y="1661219"/>
              <a:ext cx="529391" cy="800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460294" y="3972230"/>
            <a:ext cx="324697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Higher/Advanced Higher (English;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Geography; Technologies; Business Studies)</a:t>
            </a:r>
          </a:p>
          <a:p>
            <a:pPr defTabSz="514350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171450" indent="-17145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College – Game and Wildlife Management  HNC (SCQF Level 7)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79026" y="3700963"/>
            <a:ext cx="21778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S6</a:t>
            </a:r>
          </a:p>
        </p:txBody>
      </p:sp>
    </p:spTree>
    <p:extLst>
      <p:ext uri="{BB962C8B-B14F-4D97-AF65-F5344CB8AC3E}">
        <p14:creationId xmlns:p14="http://schemas.microsoft.com/office/powerpoint/2010/main" val="1545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6"/>
    </mc:Choice>
    <mc:Fallback xmlns="">
      <p:transition spd="slow" advTm="310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0" y="0"/>
            <a:ext cx="8706152" cy="625164"/>
            <a:chOff x="1493" y="0"/>
            <a:chExt cx="11608202" cy="833552"/>
          </a:xfrm>
        </p:grpSpPr>
        <p:sp>
          <p:nvSpPr>
            <p:cNvPr id="4" name="TextBox 3"/>
            <p:cNvSpPr txBox="1"/>
            <p:nvPr/>
          </p:nvSpPr>
          <p:spPr>
            <a:xfrm>
              <a:off x="11158" y="0"/>
              <a:ext cx="11598537" cy="697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Healthcare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 Midwife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493" y="805164"/>
              <a:ext cx="4203202" cy="28388"/>
            </a:xfrm>
            <a:prstGeom prst="rect">
              <a:avLst/>
            </a:prstGeom>
            <a:solidFill>
              <a:srgbClr val="015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827" y="628124"/>
            <a:ext cx="8143213" cy="5962165"/>
            <a:chOff x="361827" y="517284"/>
            <a:chExt cx="8143213" cy="5962165"/>
          </a:xfrm>
        </p:grpSpPr>
        <p:sp>
          <p:nvSpPr>
            <p:cNvPr id="65" name="TextBox 64"/>
            <p:cNvSpPr txBox="1"/>
            <p:nvPr/>
          </p:nvSpPr>
          <p:spPr>
            <a:xfrm>
              <a:off x="361827" y="584328"/>
              <a:ext cx="1877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Primary Education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23253" y="517284"/>
              <a:ext cx="314217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S1 – S3 Broad General Education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337217" y="3471948"/>
              <a:ext cx="3228405" cy="1356449"/>
              <a:chOff x="2614311" y="5563075"/>
              <a:chExt cx="4304541" cy="180859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809352" y="5563075"/>
                <a:ext cx="2961529" cy="4103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S5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14311" y="6120048"/>
                <a:ext cx="4304541" cy="125162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(English;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Maths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; Human Biology)</a:t>
                </a: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Borders College Schools Academy (Psychology; Care)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– Foundation Apprenticeship in Social Services and Healthcare (SCQF Level 6)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87033" y="5558439"/>
              <a:ext cx="8018007" cy="921010"/>
              <a:chOff x="1692646" y="5574242"/>
              <a:chExt cx="10690677" cy="122801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692646" y="5574242"/>
                <a:ext cx="1786264" cy="4103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70981" y="6002038"/>
                <a:ext cx="10212342" cy="800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514350"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Resilience	Taking responsibility	Making decisions	Developing a plan	Listening</a:t>
                </a:r>
              </a:p>
              <a:p>
                <a:pPr defTabSz="514350">
                  <a:defRPr/>
                </a:pP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514350"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Verbal communication		Supporting	Social conscience	Empathising	Researching</a:t>
                </a:r>
                <a:r>
                  <a:rPr lang="en-GB" sz="110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1100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594070" y="1733417"/>
              <a:ext cx="3066950" cy="879578"/>
              <a:chOff x="4018689" y="481262"/>
              <a:chExt cx="4089267" cy="117277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310865" y="481262"/>
                <a:ext cx="3749496" cy="4103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S4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018689" y="853814"/>
                <a:ext cx="4089267" cy="8002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N4/N5 (English; Maths; Biology)</a:t>
                </a: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Borders College Schools Academy (Psychology; Care)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-11506" y="1112152"/>
            <a:ext cx="9136158" cy="4544040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9" name="Group 158"/>
          <p:cNvGrpSpPr/>
          <p:nvPr/>
        </p:nvGrpSpPr>
        <p:grpSpPr>
          <a:xfrm>
            <a:off x="4491056" y="985480"/>
            <a:ext cx="737472" cy="737471"/>
            <a:chOff x="5507384" y="1554292"/>
            <a:chExt cx="983296" cy="983294"/>
          </a:xfrm>
        </p:grpSpPr>
        <p:grpSp>
          <p:nvGrpSpPr>
            <p:cNvPr id="190" name="Group 189"/>
            <p:cNvGrpSpPr/>
            <p:nvPr/>
          </p:nvGrpSpPr>
          <p:grpSpPr>
            <a:xfrm>
              <a:off x="5507384" y="1554292"/>
              <a:ext cx="983296" cy="983294"/>
              <a:chOff x="5507384" y="1554292"/>
              <a:chExt cx="983296" cy="983294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5507384" y="1554292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606805" y="1653713"/>
                <a:ext cx="784455" cy="784452"/>
              </a:xfrm>
              <a:prstGeom prst="ellipse">
                <a:avLst/>
              </a:prstGeom>
              <a:gradFill>
                <a:gsLst>
                  <a:gs pos="2000">
                    <a:srgbClr val="25AD89"/>
                  </a:gs>
                  <a:gs pos="93000">
                    <a:srgbClr val="1F9072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5718828" y="1661219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8655" y="2867613"/>
            <a:ext cx="737472" cy="737471"/>
            <a:chOff x="7376934" y="3081730"/>
            <a:chExt cx="983296" cy="983294"/>
          </a:xfrm>
        </p:grpSpPr>
        <p:grpSp>
          <p:nvGrpSpPr>
            <p:cNvPr id="186" name="Group 185"/>
            <p:cNvGrpSpPr/>
            <p:nvPr/>
          </p:nvGrpSpPr>
          <p:grpSpPr>
            <a:xfrm>
              <a:off x="7376934" y="3081730"/>
              <a:ext cx="983296" cy="983294"/>
              <a:chOff x="7376934" y="3081730"/>
              <a:chExt cx="983296" cy="983294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7376934" y="3081730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476355" y="3181151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3B556D"/>
                  </a:gs>
                  <a:gs pos="93000">
                    <a:srgbClr val="202E3B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7588377" y="3188657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9277" y="3897664"/>
            <a:ext cx="737472" cy="737471"/>
            <a:chOff x="3637835" y="3081730"/>
            <a:chExt cx="983296" cy="983294"/>
          </a:xfrm>
        </p:grpSpPr>
        <p:grpSp>
          <p:nvGrpSpPr>
            <p:cNvPr id="182" name="Group 181"/>
            <p:cNvGrpSpPr/>
            <p:nvPr/>
          </p:nvGrpSpPr>
          <p:grpSpPr>
            <a:xfrm>
              <a:off x="3637835" y="3081730"/>
              <a:ext cx="983296" cy="983294"/>
              <a:chOff x="3637835" y="3081730"/>
              <a:chExt cx="983296" cy="983294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637835" y="3081730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737256" y="3181151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DFBE45"/>
                  </a:gs>
                  <a:gs pos="93000">
                    <a:srgbClr val="CBA723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3849279" y="3188657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594430" y="5162699"/>
            <a:ext cx="737472" cy="737471"/>
            <a:chOff x="2052393" y="4894978"/>
            <a:chExt cx="983296" cy="983294"/>
          </a:xfrm>
        </p:grpSpPr>
        <p:grpSp>
          <p:nvGrpSpPr>
            <p:cNvPr id="178" name="Group 177"/>
            <p:cNvGrpSpPr/>
            <p:nvPr/>
          </p:nvGrpSpPr>
          <p:grpSpPr>
            <a:xfrm>
              <a:off x="2052393" y="4894978"/>
              <a:ext cx="983296" cy="983294"/>
              <a:chOff x="2052393" y="4894978"/>
              <a:chExt cx="983296" cy="983294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052393" y="4894978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151814" y="4994399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D63A36"/>
                  </a:gs>
                  <a:gs pos="93000">
                    <a:srgbClr val="AE2724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2263836" y="5001905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22766" y="1004237"/>
            <a:ext cx="737472" cy="737471"/>
            <a:chOff x="1768286" y="1554292"/>
            <a:chExt cx="983296" cy="983294"/>
          </a:xfrm>
        </p:grpSpPr>
        <p:grpSp>
          <p:nvGrpSpPr>
            <p:cNvPr id="166" name="Group 165"/>
            <p:cNvGrpSpPr/>
            <p:nvPr/>
          </p:nvGrpSpPr>
          <p:grpSpPr>
            <a:xfrm>
              <a:off x="1768286" y="1554292"/>
              <a:ext cx="983296" cy="983294"/>
              <a:chOff x="1768286" y="1554292"/>
              <a:chExt cx="983296" cy="983294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1768286" y="1554292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67707" y="1653713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008DF6"/>
                  </a:gs>
                  <a:gs pos="93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1995239" y="1661219"/>
              <a:ext cx="529391" cy="800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05390" y="3468634"/>
            <a:ext cx="3401882" cy="1717148"/>
            <a:chOff x="5305390" y="3534207"/>
            <a:chExt cx="3401882" cy="1717148"/>
          </a:xfrm>
        </p:grpSpPr>
        <p:sp>
          <p:nvSpPr>
            <p:cNvPr id="77" name="TextBox 76"/>
            <p:cNvSpPr txBox="1"/>
            <p:nvPr/>
          </p:nvSpPr>
          <p:spPr>
            <a:xfrm>
              <a:off x="5305390" y="3804805"/>
              <a:ext cx="3401882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defTabSz="514350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Higher/Advanced Higher (English;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; Human Biology)</a:t>
              </a:r>
            </a:p>
            <a:p>
              <a:pPr marL="171450" indent="-171450" defTabSz="514350">
                <a:buFont typeface="Arial" panose="020B0604020202020204" pitchFamily="34" charset="0"/>
                <a:buChar char="•"/>
                <a:defRPr/>
              </a:pP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Borders College Schools Academy (Psychology; Care)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defTabSz="514350"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Year 2 of Foundation Apprenticeship</a:t>
              </a:r>
            </a:p>
            <a:p>
              <a:pPr marL="171450" indent="-171450" defTabSz="514350">
                <a:buFont typeface="Arial" panose="020B0604020202020204" pitchFamily="34" charset="0"/>
                <a:buChar char="•"/>
                <a:defRPr/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514350">
                <a:defRPr/>
              </a:pPr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Leading to University - Bachelors Degree in Midwifery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05515" y="3534207"/>
              <a:ext cx="217783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5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8"/>
    </mc:Choice>
    <mc:Fallback xmlns="">
      <p:transition spd="slow" advTm="1224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0" y="0"/>
            <a:ext cx="8706152" cy="625164"/>
            <a:chOff x="1493" y="0"/>
            <a:chExt cx="11608202" cy="833552"/>
          </a:xfrm>
        </p:grpSpPr>
        <p:sp>
          <p:nvSpPr>
            <p:cNvPr id="4" name="TextBox 3"/>
            <p:cNvSpPr txBox="1"/>
            <p:nvPr/>
          </p:nvSpPr>
          <p:spPr>
            <a:xfrm>
              <a:off x="11158" y="0"/>
              <a:ext cx="11598537" cy="6976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Computing and ICT – Games Developer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493" y="805164"/>
              <a:ext cx="4203202" cy="28388"/>
            </a:xfrm>
            <a:prstGeom prst="rect">
              <a:avLst/>
            </a:prstGeom>
            <a:solidFill>
              <a:srgbClr val="015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827" y="628124"/>
            <a:ext cx="8143213" cy="5962162"/>
            <a:chOff x="361827" y="517284"/>
            <a:chExt cx="8143213" cy="5962162"/>
          </a:xfrm>
        </p:grpSpPr>
        <p:sp>
          <p:nvSpPr>
            <p:cNvPr id="65" name="TextBox 64"/>
            <p:cNvSpPr txBox="1"/>
            <p:nvPr/>
          </p:nvSpPr>
          <p:spPr>
            <a:xfrm>
              <a:off x="361827" y="584328"/>
              <a:ext cx="1877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Primary Education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23253" y="517284"/>
              <a:ext cx="314217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S1 – S3 Broad General Education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63315" y="3383769"/>
              <a:ext cx="2435352" cy="1686653"/>
              <a:chOff x="2515776" y="5445503"/>
              <a:chExt cx="3247137" cy="224887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801384" y="5445503"/>
                <a:ext cx="2961529" cy="4103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S5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15776" y="5765642"/>
                <a:ext cx="3166908" cy="1928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(English;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Maths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; Physics; Computing; Technologies)</a:t>
                </a:r>
              </a:p>
              <a:p>
                <a:pPr defTabSz="514350"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– Computing NC (SCQF Level 6)</a:t>
                </a:r>
              </a:p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– Foundation Apprenticeship Computing and Digital Media (SCQF Level 6)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87033" y="5558432"/>
              <a:ext cx="8018007" cy="921014"/>
              <a:chOff x="1692646" y="5574242"/>
              <a:chExt cx="10690677" cy="1228024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692646" y="5574242"/>
                <a:ext cx="1786264" cy="41037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Skills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70981" y="6002044"/>
                <a:ext cx="10212342" cy="800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514350"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Adaptability	Working with technology		Written communication		Creative	Analysing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514350">
                  <a:defRPr/>
                </a:pP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514350"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solving		Researching	Attention to detail	Developing a plan	Making decisions</a:t>
                </a:r>
                <a:r>
                  <a:rPr lang="en-GB" sz="1100" dirty="0">
                    <a:solidFill>
                      <a:schemeClr val="tx2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1100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752652" y="1873120"/>
              <a:ext cx="3066950" cy="782078"/>
              <a:chOff x="4230132" y="667532"/>
              <a:chExt cx="4089267" cy="104277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495608" y="667532"/>
                <a:ext cx="3749496" cy="4103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S4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230132" y="1135787"/>
                <a:ext cx="4089267" cy="5745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defTabSz="514350">
                  <a:buFont typeface="Arial" panose="020B0604020202020204" pitchFamily="34" charset="0"/>
                  <a:buChar char="•"/>
                  <a:defRPr/>
                </a:pP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N4/N5 (English; Maths; Physics; Computing; Technologies)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-11506" y="1112152"/>
            <a:ext cx="9136158" cy="4544040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9" name="Group 158"/>
          <p:cNvGrpSpPr/>
          <p:nvPr/>
        </p:nvGrpSpPr>
        <p:grpSpPr>
          <a:xfrm>
            <a:off x="4491056" y="985480"/>
            <a:ext cx="737472" cy="737471"/>
            <a:chOff x="5507384" y="1554292"/>
            <a:chExt cx="983296" cy="983294"/>
          </a:xfrm>
        </p:grpSpPr>
        <p:grpSp>
          <p:nvGrpSpPr>
            <p:cNvPr id="190" name="Group 189"/>
            <p:cNvGrpSpPr/>
            <p:nvPr/>
          </p:nvGrpSpPr>
          <p:grpSpPr>
            <a:xfrm>
              <a:off x="5507384" y="1554292"/>
              <a:ext cx="983296" cy="983294"/>
              <a:chOff x="5507384" y="1554292"/>
              <a:chExt cx="983296" cy="983294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5507384" y="1554292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606805" y="1653713"/>
                <a:ext cx="784455" cy="784452"/>
              </a:xfrm>
              <a:prstGeom prst="ellipse">
                <a:avLst/>
              </a:prstGeom>
              <a:gradFill>
                <a:gsLst>
                  <a:gs pos="2000">
                    <a:srgbClr val="25AD89"/>
                  </a:gs>
                  <a:gs pos="93000">
                    <a:srgbClr val="1F9072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5718828" y="1661219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8655" y="2867613"/>
            <a:ext cx="737472" cy="737471"/>
            <a:chOff x="7376934" y="3081730"/>
            <a:chExt cx="983296" cy="983294"/>
          </a:xfrm>
        </p:grpSpPr>
        <p:grpSp>
          <p:nvGrpSpPr>
            <p:cNvPr id="186" name="Group 185"/>
            <p:cNvGrpSpPr/>
            <p:nvPr/>
          </p:nvGrpSpPr>
          <p:grpSpPr>
            <a:xfrm>
              <a:off x="7376934" y="3081730"/>
              <a:ext cx="983296" cy="983294"/>
              <a:chOff x="7376934" y="3081730"/>
              <a:chExt cx="983296" cy="983294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7376934" y="3081730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476355" y="3181151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3B556D"/>
                  </a:gs>
                  <a:gs pos="93000">
                    <a:srgbClr val="202E3B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" name="TextBox 186"/>
            <p:cNvSpPr txBox="1"/>
            <p:nvPr/>
          </p:nvSpPr>
          <p:spPr>
            <a:xfrm>
              <a:off x="7588377" y="3188657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9277" y="3897664"/>
            <a:ext cx="737472" cy="737471"/>
            <a:chOff x="3637835" y="3081730"/>
            <a:chExt cx="983296" cy="983294"/>
          </a:xfrm>
        </p:grpSpPr>
        <p:grpSp>
          <p:nvGrpSpPr>
            <p:cNvPr id="182" name="Group 181"/>
            <p:cNvGrpSpPr/>
            <p:nvPr/>
          </p:nvGrpSpPr>
          <p:grpSpPr>
            <a:xfrm>
              <a:off x="3637835" y="3081730"/>
              <a:ext cx="983296" cy="983294"/>
              <a:chOff x="3637835" y="3081730"/>
              <a:chExt cx="983296" cy="983294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3637835" y="3081730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737256" y="3181151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DFBE45"/>
                  </a:gs>
                  <a:gs pos="93000">
                    <a:srgbClr val="CBA723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3849279" y="3188657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594430" y="5162699"/>
            <a:ext cx="737472" cy="737471"/>
            <a:chOff x="2052393" y="4894978"/>
            <a:chExt cx="983296" cy="983294"/>
          </a:xfrm>
        </p:grpSpPr>
        <p:grpSp>
          <p:nvGrpSpPr>
            <p:cNvPr id="178" name="Group 177"/>
            <p:cNvGrpSpPr/>
            <p:nvPr/>
          </p:nvGrpSpPr>
          <p:grpSpPr>
            <a:xfrm>
              <a:off x="2052393" y="4894978"/>
              <a:ext cx="983296" cy="983294"/>
              <a:chOff x="2052393" y="4894978"/>
              <a:chExt cx="983296" cy="983294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052393" y="4894978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151814" y="4994399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D63A36"/>
                  </a:gs>
                  <a:gs pos="93000">
                    <a:srgbClr val="AE2724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2263836" y="5001905"/>
              <a:ext cx="560411" cy="8002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22766" y="1004237"/>
            <a:ext cx="737472" cy="737471"/>
            <a:chOff x="1768286" y="1554292"/>
            <a:chExt cx="983296" cy="983294"/>
          </a:xfrm>
        </p:grpSpPr>
        <p:grpSp>
          <p:nvGrpSpPr>
            <p:cNvPr id="166" name="Group 165"/>
            <p:cNvGrpSpPr/>
            <p:nvPr/>
          </p:nvGrpSpPr>
          <p:grpSpPr>
            <a:xfrm>
              <a:off x="1768286" y="1554292"/>
              <a:ext cx="983296" cy="983294"/>
              <a:chOff x="1768286" y="1554292"/>
              <a:chExt cx="983296" cy="983294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1768286" y="1554292"/>
                <a:ext cx="983296" cy="98329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67707" y="1653713"/>
                <a:ext cx="784455" cy="784452"/>
              </a:xfrm>
              <a:prstGeom prst="ellipse">
                <a:avLst/>
              </a:prstGeom>
              <a:gradFill>
                <a:gsLst>
                  <a:gs pos="0">
                    <a:srgbClr val="008DF6"/>
                  </a:gs>
                  <a:gs pos="93000">
                    <a:srgbClr val="0070C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7" name="TextBox 166"/>
            <p:cNvSpPr txBox="1"/>
            <p:nvPr/>
          </p:nvSpPr>
          <p:spPr>
            <a:xfrm>
              <a:off x="1995239" y="1661219"/>
              <a:ext cx="529391" cy="800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460294" y="3972230"/>
            <a:ext cx="3246978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Higher/Advanced Higher (English;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 Physics; Computing; Technologies)</a:t>
            </a:r>
          </a:p>
          <a:p>
            <a:pPr defTabSz="514350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171450" indent="-17145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College – Computing HNC (SCQF Level 7)</a:t>
            </a:r>
          </a:p>
          <a:p>
            <a:pPr marL="171450" indent="-17145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Year 2 of Foundation Apprenticeship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64097" y="3720480"/>
            <a:ext cx="21778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S6</a:t>
            </a:r>
          </a:p>
        </p:txBody>
      </p:sp>
    </p:spTree>
    <p:extLst>
      <p:ext uri="{BB962C8B-B14F-4D97-AF65-F5344CB8AC3E}">
        <p14:creationId xmlns:p14="http://schemas.microsoft.com/office/powerpoint/2010/main" val="25509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7"/>
    </mc:Choice>
    <mc:Fallback xmlns="">
      <p:transition spd="slow" advTm="12367"/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3661</TotalTime>
  <Words>719</Words>
  <Application>Microsoft Office PowerPoint</Application>
  <PresentationFormat>On-screen Show (4:3)</PresentationFormat>
  <Paragraphs>150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Corbel</vt:lpstr>
      <vt:lpstr>Symbol</vt:lpstr>
      <vt:lpstr>Basis</vt:lpstr>
      <vt:lpstr>BGE Pathways   2024-2025</vt:lpstr>
      <vt:lpstr>We hope that you leave with…</vt:lpstr>
      <vt:lpstr>Curriculum</vt:lpstr>
      <vt:lpstr>Qualifications , Skills and Values Selkirk High School Achievement Journey</vt:lpstr>
      <vt:lpstr>PowerPoint Presentation</vt:lpstr>
      <vt:lpstr>Senior Phase</vt:lpstr>
      <vt:lpstr>PowerPoint Presentation</vt:lpstr>
      <vt:lpstr>PowerPoint Presentation</vt:lpstr>
      <vt:lpstr>PowerPoint Presentation</vt:lpstr>
      <vt:lpstr>More career/pathway information</vt:lpstr>
      <vt:lpstr>PowerPoint Presentation</vt:lpstr>
      <vt:lpstr>PowerPoint Presentation</vt:lpstr>
      <vt:lpstr>Who can help?</vt:lpstr>
      <vt:lpstr>TIMELINE</vt:lpstr>
      <vt:lpstr>PowerPoint Presentation</vt:lpstr>
    </vt:vector>
  </TitlesOfParts>
  <Company>Borders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topic title here…</dc:title>
  <dc:creator>spflu</dc:creator>
  <cp:lastModifiedBy>Miss Blair</cp:lastModifiedBy>
  <cp:revision>508</cp:revision>
  <cp:lastPrinted>2018-11-21T16:51:21Z</cp:lastPrinted>
  <dcterms:created xsi:type="dcterms:W3CDTF">2010-08-25T10:20:25Z</dcterms:created>
  <dcterms:modified xsi:type="dcterms:W3CDTF">2024-03-26T11:33:11Z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2021-03-21T17:17:09Z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9fe8420e-e692-4eb0-bb8c-d59951f459f1</vt:lpwstr>
  </property>
  <property fmtid="{D5CDD505-2E9C-101B-9397-08002B2CF9AE}" pid="8" name="MSIP_Label_9fedad31-c0c2-44e8-b26c-75143ee7ed65_ContentBits">
    <vt:lpwstr>0</vt:lpwstr>
  </property>
</Properties>
</file>