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34" r:id="rId4"/>
  </p:sldMasterIdLst>
  <p:notesMasterIdLst>
    <p:notesMasterId r:id="rId29"/>
  </p:notesMasterIdLst>
  <p:handoutMasterIdLst>
    <p:handoutMasterId r:id="rId30"/>
  </p:handoutMasterIdLst>
  <p:sldIdLst>
    <p:sldId id="299" r:id="rId5"/>
    <p:sldId id="301" r:id="rId6"/>
    <p:sldId id="322" r:id="rId7"/>
    <p:sldId id="328" r:id="rId8"/>
    <p:sldId id="327" r:id="rId9"/>
    <p:sldId id="330" r:id="rId10"/>
    <p:sldId id="336" r:id="rId11"/>
    <p:sldId id="340" r:id="rId12"/>
    <p:sldId id="338" r:id="rId13"/>
    <p:sldId id="331" r:id="rId14"/>
    <p:sldId id="333" r:id="rId15"/>
    <p:sldId id="332" r:id="rId16"/>
    <p:sldId id="305" r:id="rId17"/>
    <p:sldId id="334" r:id="rId18"/>
    <p:sldId id="344" r:id="rId19"/>
    <p:sldId id="345" r:id="rId20"/>
    <p:sldId id="341" r:id="rId21"/>
    <p:sldId id="342" r:id="rId22"/>
    <p:sldId id="346" r:id="rId23"/>
    <p:sldId id="347" r:id="rId24"/>
    <p:sldId id="307" r:id="rId25"/>
    <p:sldId id="302" r:id="rId26"/>
    <p:sldId id="343" r:id="rId27"/>
    <p:sldId id="337" r:id="rId28"/>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a:srgbClr val="FFFFD0"/>
    <a:srgbClr val="FF00FF"/>
    <a:srgbClr val="FFFF00"/>
    <a:srgbClr val="008000"/>
    <a:srgbClr val="006600"/>
    <a:srgbClr val="FF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7378D-0FCB-4A8A-A1E0-CFDA4BDB4925}" v="23" dt="2024-03-08T11:22:23.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0231" autoAdjust="0"/>
  </p:normalViewPr>
  <p:slideViewPr>
    <p:cSldViewPr>
      <p:cViewPr varScale="1">
        <p:scale>
          <a:sx n="60" d="100"/>
          <a:sy n="60" d="100"/>
        </p:scale>
        <p:origin x="15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130" y="702"/>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Blair" userId="1138c712-060a-477b-b2c3-bd4611686a39" providerId="ADAL" clId="{2E97378D-0FCB-4A8A-A1E0-CFDA4BDB4925}"/>
    <pc:docChg chg="undo custSel modSld">
      <pc:chgData name="Miss Blair" userId="1138c712-060a-477b-b2c3-bd4611686a39" providerId="ADAL" clId="{2E97378D-0FCB-4A8A-A1E0-CFDA4BDB4925}" dt="2024-03-08T12:33:23.535" v="324" actId="20577"/>
      <pc:docMkLst>
        <pc:docMk/>
      </pc:docMkLst>
      <pc:sldChg chg="addSp delSp modSp mod setBg addAnim delAnim">
        <pc:chgData name="Miss Blair" userId="1138c712-060a-477b-b2c3-bd4611686a39" providerId="ADAL" clId="{2E97378D-0FCB-4A8A-A1E0-CFDA4BDB4925}" dt="2024-03-08T11:22:48.478" v="300" actId="26606"/>
        <pc:sldMkLst>
          <pc:docMk/>
          <pc:sldMk cId="2027642561" sldId="299"/>
        </pc:sldMkLst>
        <pc:spChg chg="mod">
          <ac:chgData name="Miss Blair" userId="1138c712-060a-477b-b2c3-bd4611686a39" providerId="ADAL" clId="{2E97378D-0FCB-4A8A-A1E0-CFDA4BDB4925}" dt="2024-03-08T11:22:48.478" v="300" actId="26606"/>
          <ac:spMkLst>
            <pc:docMk/>
            <pc:sldMk cId="2027642561" sldId="299"/>
            <ac:spMk id="4" creationId="{00000000-0000-0000-0000-000000000000}"/>
          </ac:spMkLst>
        </pc:spChg>
        <pc:spChg chg="mod">
          <ac:chgData name="Miss Blair" userId="1138c712-060a-477b-b2c3-bd4611686a39" providerId="ADAL" clId="{2E97378D-0FCB-4A8A-A1E0-CFDA4BDB4925}" dt="2024-03-08T11:22:48.478" v="300" actId="26606"/>
          <ac:spMkLst>
            <pc:docMk/>
            <pc:sldMk cId="2027642561" sldId="299"/>
            <ac:spMk id="6" creationId="{00000000-0000-0000-0000-000000000000}"/>
          </ac:spMkLst>
        </pc:spChg>
        <pc:spChg chg="add del">
          <ac:chgData name="Miss Blair" userId="1138c712-060a-477b-b2c3-bd4611686a39" providerId="ADAL" clId="{2E97378D-0FCB-4A8A-A1E0-CFDA4BDB4925}" dt="2024-03-08T11:22:36.290" v="296" actId="26606"/>
          <ac:spMkLst>
            <pc:docMk/>
            <pc:sldMk cId="2027642561" sldId="299"/>
            <ac:spMk id="12" creationId="{809C0BCD-BEE9-423F-A51C-BCCD8E5EAADA}"/>
          </ac:spMkLst>
        </pc:spChg>
        <pc:spChg chg="add del">
          <ac:chgData name="Miss Blair" userId="1138c712-060a-477b-b2c3-bd4611686a39" providerId="ADAL" clId="{2E97378D-0FCB-4A8A-A1E0-CFDA4BDB4925}" dt="2024-03-08T11:22:36.290" v="296" actId="26606"/>
          <ac:spMkLst>
            <pc:docMk/>
            <pc:sldMk cId="2027642561" sldId="299"/>
            <ac:spMk id="14" creationId="{9998D094-42B2-42BA-AA14-E8FBE073A5D8}"/>
          </ac:spMkLst>
        </pc:spChg>
        <pc:spChg chg="add del">
          <ac:chgData name="Miss Blair" userId="1138c712-060a-477b-b2c3-bd4611686a39" providerId="ADAL" clId="{2E97378D-0FCB-4A8A-A1E0-CFDA4BDB4925}" dt="2024-03-08T11:22:48.438" v="299" actId="26606"/>
          <ac:spMkLst>
            <pc:docMk/>
            <pc:sldMk cId="2027642561" sldId="299"/>
            <ac:spMk id="21" creationId="{809C0BCD-BEE9-423F-A51C-BCCD8E5EAADA}"/>
          </ac:spMkLst>
        </pc:spChg>
        <pc:spChg chg="add del">
          <ac:chgData name="Miss Blair" userId="1138c712-060a-477b-b2c3-bd4611686a39" providerId="ADAL" clId="{2E97378D-0FCB-4A8A-A1E0-CFDA4BDB4925}" dt="2024-03-08T11:22:48.438" v="299" actId="26606"/>
          <ac:spMkLst>
            <pc:docMk/>
            <pc:sldMk cId="2027642561" sldId="299"/>
            <ac:spMk id="22" creationId="{9998D094-42B2-42BA-AA14-E8FBE073A5D8}"/>
          </ac:spMkLst>
        </pc:spChg>
        <pc:spChg chg="add del">
          <ac:chgData name="Miss Blair" userId="1138c712-060a-477b-b2c3-bd4611686a39" providerId="ADAL" clId="{2E97378D-0FCB-4A8A-A1E0-CFDA4BDB4925}" dt="2024-03-08T11:22:48.438" v="299" actId="26606"/>
          <ac:spMkLst>
            <pc:docMk/>
            <pc:sldMk cId="2027642561" sldId="299"/>
            <ac:spMk id="24" creationId="{5E8412B9-4498-4BDF-AA20-B5934412F463}"/>
          </ac:spMkLst>
        </pc:spChg>
        <pc:spChg chg="add">
          <ac:chgData name="Miss Blair" userId="1138c712-060a-477b-b2c3-bd4611686a39" providerId="ADAL" clId="{2E97378D-0FCB-4A8A-A1E0-CFDA4BDB4925}" dt="2024-03-08T11:22:48.478" v="300" actId="26606"/>
          <ac:spMkLst>
            <pc:docMk/>
            <pc:sldMk cId="2027642561" sldId="299"/>
            <ac:spMk id="26" creationId="{809C0BCD-BEE9-423F-A51C-BCCD8E5EAADA}"/>
          </ac:spMkLst>
        </pc:spChg>
        <pc:spChg chg="add">
          <ac:chgData name="Miss Blair" userId="1138c712-060a-477b-b2c3-bd4611686a39" providerId="ADAL" clId="{2E97378D-0FCB-4A8A-A1E0-CFDA4BDB4925}" dt="2024-03-08T11:22:48.478" v="300" actId="26606"/>
          <ac:spMkLst>
            <pc:docMk/>
            <pc:sldMk cId="2027642561" sldId="299"/>
            <ac:spMk id="27" creationId="{9998D094-42B2-42BA-AA14-E8FBE073A5D8}"/>
          </ac:spMkLst>
        </pc:spChg>
        <pc:spChg chg="add">
          <ac:chgData name="Miss Blair" userId="1138c712-060a-477b-b2c3-bd4611686a39" providerId="ADAL" clId="{2E97378D-0FCB-4A8A-A1E0-CFDA4BDB4925}" dt="2024-03-08T11:22:48.478" v="300" actId="26606"/>
          <ac:spMkLst>
            <pc:docMk/>
            <pc:sldMk cId="2027642561" sldId="299"/>
            <ac:spMk id="29" creationId="{E7818327-9D44-4214-BEC7-F7463A8BDE7B}"/>
          </ac:spMkLst>
        </pc:spChg>
        <pc:picChg chg="mod ord">
          <ac:chgData name="Miss Blair" userId="1138c712-060a-477b-b2c3-bd4611686a39" providerId="ADAL" clId="{2E97378D-0FCB-4A8A-A1E0-CFDA4BDB4925}" dt="2024-03-08T11:22:48.478" v="300" actId="26606"/>
          <ac:picMkLst>
            <pc:docMk/>
            <pc:sldMk cId="2027642561" sldId="299"/>
            <ac:picMk id="7" creationId="{00000000-0000-0000-0000-000000000000}"/>
          </ac:picMkLst>
        </pc:picChg>
        <pc:cxnChg chg="add del">
          <ac:chgData name="Miss Blair" userId="1138c712-060a-477b-b2c3-bd4611686a39" providerId="ADAL" clId="{2E97378D-0FCB-4A8A-A1E0-CFDA4BDB4925}" dt="2024-03-08T11:22:36.290" v="296" actId="26606"/>
          <ac:cxnSpMkLst>
            <pc:docMk/>
            <pc:sldMk cId="2027642561" sldId="299"/>
            <ac:cxnSpMk id="16" creationId="{8465D64B-59F4-4BDC-B833-A17EF1E04697}"/>
          </ac:cxnSpMkLst>
        </pc:cxnChg>
        <pc:cxnChg chg="add del">
          <ac:chgData name="Miss Blair" userId="1138c712-060a-477b-b2c3-bd4611686a39" providerId="ADAL" clId="{2E97378D-0FCB-4A8A-A1E0-CFDA4BDB4925}" dt="2024-03-08T11:22:36.290" v="296" actId="26606"/>
          <ac:cxnSpMkLst>
            <pc:docMk/>
            <pc:sldMk cId="2027642561" sldId="299"/>
            <ac:cxnSpMk id="18" creationId="{63FED537-3AF1-4C36-9904-77B6A54D27B5}"/>
          </ac:cxnSpMkLst>
        </pc:cxnChg>
        <pc:cxnChg chg="add del">
          <ac:chgData name="Miss Blair" userId="1138c712-060a-477b-b2c3-bd4611686a39" providerId="ADAL" clId="{2E97378D-0FCB-4A8A-A1E0-CFDA4BDB4925}" dt="2024-03-08T11:22:48.438" v="299" actId="26606"/>
          <ac:cxnSpMkLst>
            <pc:docMk/>
            <pc:sldMk cId="2027642561" sldId="299"/>
            <ac:cxnSpMk id="20" creationId="{EF8010B4-3D5B-43B9-B1FD-B3712BB8FD6D}"/>
          </ac:cxnSpMkLst>
        </pc:cxnChg>
        <pc:cxnChg chg="add del">
          <ac:chgData name="Miss Blair" userId="1138c712-060a-477b-b2c3-bd4611686a39" providerId="ADAL" clId="{2E97378D-0FCB-4A8A-A1E0-CFDA4BDB4925}" dt="2024-03-08T11:22:48.438" v="299" actId="26606"/>
          <ac:cxnSpMkLst>
            <pc:docMk/>
            <pc:sldMk cId="2027642561" sldId="299"/>
            <ac:cxnSpMk id="23" creationId="{8465D64B-59F4-4BDC-B833-A17EF1E04697}"/>
          </ac:cxnSpMkLst>
        </pc:cxnChg>
        <pc:cxnChg chg="add">
          <ac:chgData name="Miss Blair" userId="1138c712-060a-477b-b2c3-bd4611686a39" providerId="ADAL" clId="{2E97378D-0FCB-4A8A-A1E0-CFDA4BDB4925}" dt="2024-03-08T11:22:48.478" v="300" actId="26606"/>
          <ac:cxnSpMkLst>
            <pc:docMk/>
            <pc:sldMk cId="2027642561" sldId="299"/>
            <ac:cxnSpMk id="28" creationId="{8465D64B-59F4-4BDC-B833-A17EF1E04697}"/>
          </ac:cxnSpMkLst>
        </pc:cxnChg>
        <pc:cxnChg chg="add">
          <ac:chgData name="Miss Blair" userId="1138c712-060a-477b-b2c3-bd4611686a39" providerId="ADAL" clId="{2E97378D-0FCB-4A8A-A1E0-CFDA4BDB4925}" dt="2024-03-08T11:22:48.478" v="300" actId="26606"/>
          <ac:cxnSpMkLst>
            <pc:docMk/>
            <pc:sldMk cId="2027642561" sldId="299"/>
            <ac:cxnSpMk id="30" creationId="{F896B7D9-8894-4E5C-8DCF-35BECF8D365A}"/>
          </ac:cxnSpMkLst>
        </pc:cxnChg>
      </pc:sldChg>
      <pc:sldChg chg="addSp delSp modSp mod setBg">
        <pc:chgData name="Miss Blair" userId="1138c712-060a-477b-b2c3-bd4611686a39" providerId="ADAL" clId="{2E97378D-0FCB-4A8A-A1E0-CFDA4BDB4925}" dt="2024-03-08T11:23:16.967" v="303" actId="26606"/>
        <pc:sldMkLst>
          <pc:docMk/>
          <pc:sldMk cId="2823324966" sldId="301"/>
        </pc:sldMkLst>
        <pc:spChg chg="mod">
          <ac:chgData name="Miss Blair" userId="1138c712-060a-477b-b2c3-bd4611686a39" providerId="ADAL" clId="{2E97378D-0FCB-4A8A-A1E0-CFDA4BDB4925}" dt="2024-03-08T11:23:16.967" v="303" actId="26606"/>
          <ac:spMkLst>
            <pc:docMk/>
            <pc:sldMk cId="2823324966" sldId="301"/>
            <ac:spMk id="2" creationId="{00000000-0000-0000-0000-000000000000}"/>
          </ac:spMkLst>
        </pc:spChg>
        <pc:spChg chg="add del mod">
          <ac:chgData name="Miss Blair" userId="1138c712-060a-477b-b2c3-bd4611686a39" providerId="ADAL" clId="{2E97378D-0FCB-4A8A-A1E0-CFDA4BDB4925}" dt="2024-03-08T11:23:16.967" v="303" actId="26606"/>
          <ac:spMkLst>
            <pc:docMk/>
            <pc:sldMk cId="2823324966" sldId="301"/>
            <ac:spMk id="3" creationId="{00000000-0000-0000-0000-000000000000}"/>
          </ac:spMkLst>
        </pc:spChg>
        <pc:spChg chg="add">
          <ac:chgData name="Miss Blair" userId="1138c712-060a-477b-b2c3-bd4611686a39" providerId="ADAL" clId="{2E97378D-0FCB-4A8A-A1E0-CFDA4BDB4925}" dt="2024-03-08T11:23:16.967" v="303" actId="26606"/>
          <ac:spMkLst>
            <pc:docMk/>
            <pc:sldMk cId="2823324966" sldId="301"/>
            <ac:spMk id="7" creationId="{00000000-0000-0000-0000-000000000000}"/>
          </ac:spMkLst>
        </pc:spChg>
        <pc:spChg chg="add">
          <ac:chgData name="Miss Blair" userId="1138c712-060a-477b-b2c3-bd4611686a39" providerId="ADAL" clId="{2E97378D-0FCB-4A8A-A1E0-CFDA4BDB4925}" dt="2024-03-08T11:23:16.967" v="303" actId="26606"/>
          <ac:spMkLst>
            <pc:docMk/>
            <pc:sldMk cId="2823324966" sldId="301"/>
            <ac:spMk id="8" creationId="{8E8DBDA3-652C-4F87-B53B-7F73AC8F4FF9}"/>
          </ac:spMkLst>
        </pc:spChg>
        <pc:spChg chg="add">
          <ac:chgData name="Miss Blair" userId="1138c712-060a-477b-b2c3-bd4611686a39" providerId="ADAL" clId="{2E97378D-0FCB-4A8A-A1E0-CFDA4BDB4925}" dt="2024-03-08T11:23:16.967" v="303" actId="26606"/>
          <ac:spMkLst>
            <pc:docMk/>
            <pc:sldMk cId="2823324966" sldId="301"/>
            <ac:spMk id="10" creationId="{42187232-3845-418F-A17C-C138F01D98AB}"/>
          </ac:spMkLst>
        </pc:spChg>
        <pc:graphicFrameChg chg="add del">
          <ac:chgData name="Miss Blair" userId="1138c712-060a-477b-b2c3-bd4611686a39" providerId="ADAL" clId="{2E97378D-0FCB-4A8A-A1E0-CFDA4BDB4925}" dt="2024-03-08T11:23:16.952" v="302" actId="26606"/>
          <ac:graphicFrameMkLst>
            <pc:docMk/>
            <pc:sldMk cId="2823324966" sldId="301"/>
            <ac:graphicFrameMk id="5" creationId="{B9F3AD77-8767-855E-263C-B51737B63B36}"/>
          </ac:graphicFrameMkLst>
        </pc:graphicFrameChg>
      </pc:sldChg>
      <pc:sldChg chg="modSp mod">
        <pc:chgData name="Miss Blair" userId="1138c712-060a-477b-b2c3-bd4611686a39" providerId="ADAL" clId="{2E97378D-0FCB-4A8A-A1E0-CFDA4BDB4925}" dt="2024-03-08T12:33:23.535" v="324" actId="20577"/>
        <pc:sldMkLst>
          <pc:docMk/>
          <pc:sldMk cId="358237459" sldId="302"/>
        </pc:sldMkLst>
        <pc:spChg chg="mod">
          <ac:chgData name="Miss Blair" userId="1138c712-060a-477b-b2c3-bd4611686a39" providerId="ADAL" clId="{2E97378D-0FCB-4A8A-A1E0-CFDA4BDB4925}" dt="2024-03-08T12:33:23.535" v="324" actId="20577"/>
          <ac:spMkLst>
            <pc:docMk/>
            <pc:sldMk cId="358237459" sldId="302"/>
            <ac:spMk id="2" creationId="{00000000-0000-0000-0000-000000000000}"/>
          </ac:spMkLst>
        </pc:spChg>
        <pc:spChg chg="mod">
          <ac:chgData name="Miss Blair" userId="1138c712-060a-477b-b2c3-bd4611686a39" providerId="ADAL" clId="{2E97378D-0FCB-4A8A-A1E0-CFDA4BDB4925}" dt="2024-03-08T11:22:23.418" v="292" actId="27636"/>
          <ac:spMkLst>
            <pc:docMk/>
            <pc:sldMk cId="358237459" sldId="302"/>
            <ac:spMk id="3" creationId="{00000000-0000-0000-0000-000000000000}"/>
          </ac:spMkLst>
        </pc:spChg>
      </pc:sldChg>
      <pc:sldChg chg="addSp modSp mod setBg">
        <pc:chgData name="Miss Blair" userId="1138c712-060a-477b-b2c3-bd4611686a39" providerId="ADAL" clId="{2E97378D-0FCB-4A8A-A1E0-CFDA4BDB4925}" dt="2024-03-08T11:26:12.614" v="305" actId="26606"/>
        <pc:sldMkLst>
          <pc:docMk/>
          <pc:sldMk cId="3487355855" sldId="305"/>
        </pc:sldMkLst>
        <pc:spChg chg="mod">
          <ac:chgData name="Miss Blair" userId="1138c712-060a-477b-b2c3-bd4611686a39" providerId="ADAL" clId="{2E97378D-0FCB-4A8A-A1E0-CFDA4BDB4925}" dt="2024-03-08T11:26:12.614" v="305" actId="26606"/>
          <ac:spMkLst>
            <pc:docMk/>
            <pc:sldMk cId="3487355855" sldId="305"/>
            <ac:spMk id="2" creationId="{00000000-0000-0000-0000-000000000000}"/>
          </ac:spMkLst>
        </pc:spChg>
        <pc:spChg chg="add">
          <ac:chgData name="Miss Blair" userId="1138c712-060a-477b-b2c3-bd4611686a39" providerId="ADAL" clId="{2E97378D-0FCB-4A8A-A1E0-CFDA4BDB4925}" dt="2024-03-08T11:26:12.614" v="305" actId="26606"/>
          <ac:spMkLst>
            <pc:docMk/>
            <pc:sldMk cId="3487355855" sldId="305"/>
            <ac:spMk id="12" creationId="{79CBD3C9-4E66-426D-948E-7CF4778107E8}"/>
          </ac:spMkLst>
        </pc:spChg>
        <pc:spChg chg="add">
          <ac:chgData name="Miss Blair" userId="1138c712-060a-477b-b2c3-bd4611686a39" providerId="ADAL" clId="{2E97378D-0FCB-4A8A-A1E0-CFDA4BDB4925}" dt="2024-03-08T11:26:12.614" v="305" actId="26606"/>
          <ac:spMkLst>
            <pc:docMk/>
            <pc:sldMk cId="3487355855" sldId="305"/>
            <ac:spMk id="14" creationId="{DDB95FCF-AD96-482F-9FB8-CD95725E6EFF}"/>
          </ac:spMkLst>
        </pc:spChg>
        <pc:spChg chg="add">
          <ac:chgData name="Miss Blair" userId="1138c712-060a-477b-b2c3-bd4611686a39" providerId="ADAL" clId="{2E97378D-0FCB-4A8A-A1E0-CFDA4BDB4925}" dt="2024-03-08T11:26:12.614" v="305" actId="26606"/>
          <ac:spMkLst>
            <pc:docMk/>
            <pc:sldMk cId="3487355855" sldId="305"/>
            <ac:spMk id="18" creationId="{2ED84DD6-8A68-4994-8094-8DDBE89BF353}"/>
          </ac:spMkLst>
        </pc:spChg>
        <pc:spChg chg="add">
          <ac:chgData name="Miss Blair" userId="1138c712-060a-477b-b2c3-bd4611686a39" providerId="ADAL" clId="{2E97378D-0FCB-4A8A-A1E0-CFDA4BDB4925}" dt="2024-03-08T11:26:12.614" v="305" actId="26606"/>
          <ac:spMkLst>
            <pc:docMk/>
            <pc:sldMk cId="3487355855" sldId="305"/>
            <ac:spMk id="20" creationId="{176049D7-366E-4AC9-B689-460CC28F8E70}"/>
          </ac:spMkLst>
        </pc:spChg>
        <pc:spChg chg="add">
          <ac:chgData name="Miss Blair" userId="1138c712-060a-477b-b2c3-bd4611686a39" providerId="ADAL" clId="{2E97378D-0FCB-4A8A-A1E0-CFDA4BDB4925}" dt="2024-03-08T11:26:12.614" v="305" actId="26606"/>
          <ac:spMkLst>
            <pc:docMk/>
            <pc:sldMk cId="3487355855" sldId="305"/>
            <ac:spMk id="24" creationId="{4AD45A04-4150-4943-BB06-EEEDDD73BFCE}"/>
          </ac:spMkLst>
        </pc:spChg>
        <pc:graphicFrameChg chg="mod modGraphic">
          <ac:chgData name="Miss Blair" userId="1138c712-060a-477b-b2c3-bd4611686a39" providerId="ADAL" clId="{2E97378D-0FCB-4A8A-A1E0-CFDA4BDB4925}" dt="2024-03-08T11:26:12.614" v="305" actId="26606"/>
          <ac:graphicFrameMkLst>
            <pc:docMk/>
            <pc:sldMk cId="3487355855" sldId="305"/>
            <ac:graphicFrameMk id="7" creationId="{00000000-0000-0000-0000-000000000000}"/>
          </ac:graphicFrameMkLst>
        </pc:graphicFrameChg>
        <pc:cxnChg chg="add">
          <ac:chgData name="Miss Blair" userId="1138c712-060a-477b-b2c3-bd4611686a39" providerId="ADAL" clId="{2E97378D-0FCB-4A8A-A1E0-CFDA4BDB4925}" dt="2024-03-08T11:26:12.614" v="305" actId="26606"/>
          <ac:cxnSpMkLst>
            <pc:docMk/>
            <pc:sldMk cId="3487355855" sldId="305"/>
            <ac:cxnSpMk id="16" creationId="{64EEEC00-AD80-4734-BEE6-04CBDEC830C9}"/>
          </ac:cxnSpMkLst>
        </pc:cxnChg>
        <pc:cxnChg chg="add">
          <ac:chgData name="Miss Blair" userId="1138c712-060a-477b-b2c3-bd4611686a39" providerId="ADAL" clId="{2E97378D-0FCB-4A8A-A1E0-CFDA4BDB4925}" dt="2024-03-08T11:26:12.614" v="305" actId="26606"/>
          <ac:cxnSpMkLst>
            <pc:docMk/>
            <pc:sldMk cId="3487355855" sldId="305"/>
            <ac:cxnSpMk id="22" creationId="{BC9E91F8-C4AE-4EB0-8B76-FF3F3FC7183D}"/>
          </ac:cxnSpMkLst>
        </pc:cxnChg>
      </pc:sldChg>
      <pc:sldChg chg="modSp mod">
        <pc:chgData name="Miss Blair" userId="1138c712-060a-477b-b2c3-bd4611686a39" providerId="ADAL" clId="{2E97378D-0FCB-4A8A-A1E0-CFDA4BDB4925}" dt="2024-03-08T11:22:23.409" v="291" actId="27636"/>
        <pc:sldMkLst>
          <pc:docMk/>
          <pc:sldMk cId="825384514" sldId="307"/>
        </pc:sldMkLst>
        <pc:spChg chg="mod">
          <ac:chgData name="Miss Blair" userId="1138c712-060a-477b-b2c3-bd4611686a39" providerId="ADAL" clId="{2E97378D-0FCB-4A8A-A1E0-CFDA4BDB4925}" dt="2024-03-08T11:22:23.409" v="291" actId="27636"/>
          <ac:spMkLst>
            <pc:docMk/>
            <pc:sldMk cId="825384514" sldId="307"/>
            <ac:spMk id="3" creationId="{00000000-0000-0000-0000-000000000000}"/>
          </ac:spMkLst>
        </pc:spChg>
      </pc:sldChg>
      <pc:sldChg chg="modSp">
        <pc:chgData name="Miss Blair" userId="1138c712-060a-477b-b2c3-bd4611686a39" providerId="ADAL" clId="{2E97378D-0FCB-4A8A-A1E0-CFDA4BDB4925}" dt="2024-03-08T11:22:23.110" v="285"/>
        <pc:sldMkLst>
          <pc:docMk/>
          <pc:sldMk cId="1559850963" sldId="322"/>
        </pc:sldMkLst>
        <pc:spChg chg="mod">
          <ac:chgData name="Miss Blair" userId="1138c712-060a-477b-b2c3-bd4611686a39" providerId="ADAL" clId="{2E97378D-0FCB-4A8A-A1E0-CFDA4BDB4925}" dt="2024-03-08T11:22:23.110" v="285"/>
          <ac:spMkLst>
            <pc:docMk/>
            <pc:sldMk cId="1559850963" sldId="322"/>
            <ac:spMk id="2" creationId="{00000000-0000-0000-0000-000000000000}"/>
          </ac:spMkLst>
        </pc:spChg>
      </pc:sldChg>
      <pc:sldChg chg="modSp mod">
        <pc:chgData name="Miss Blair" userId="1138c712-060a-477b-b2c3-bd4611686a39" providerId="ADAL" clId="{2E97378D-0FCB-4A8A-A1E0-CFDA4BDB4925}" dt="2024-03-08T11:22:04.041" v="278" actId="27636"/>
        <pc:sldMkLst>
          <pc:docMk/>
          <pc:sldMk cId="4088604914" sldId="327"/>
        </pc:sldMkLst>
        <pc:spChg chg="mod">
          <ac:chgData name="Miss Blair" userId="1138c712-060a-477b-b2c3-bd4611686a39" providerId="ADAL" clId="{2E97378D-0FCB-4A8A-A1E0-CFDA4BDB4925}" dt="2024-03-08T11:22:04.041" v="278" actId="27636"/>
          <ac:spMkLst>
            <pc:docMk/>
            <pc:sldMk cId="4088604914" sldId="327"/>
            <ac:spMk id="5" creationId="{00000000-0000-0000-0000-000000000000}"/>
          </ac:spMkLst>
        </pc:spChg>
      </pc:sldChg>
      <pc:sldChg chg="modSp mod">
        <pc:chgData name="Miss Blair" userId="1138c712-060a-477b-b2c3-bd4611686a39" providerId="ADAL" clId="{2E97378D-0FCB-4A8A-A1E0-CFDA4BDB4925}" dt="2024-03-08T11:22:23.354" v="287" actId="27636"/>
        <pc:sldMkLst>
          <pc:docMk/>
          <pc:sldMk cId="831700264" sldId="328"/>
        </pc:sldMkLst>
        <pc:spChg chg="mod">
          <ac:chgData name="Miss Blair" userId="1138c712-060a-477b-b2c3-bd4611686a39" providerId="ADAL" clId="{2E97378D-0FCB-4A8A-A1E0-CFDA4BDB4925}" dt="2024-03-08T11:22:23.354" v="287" actId="27636"/>
          <ac:spMkLst>
            <pc:docMk/>
            <pc:sldMk cId="831700264" sldId="328"/>
            <ac:spMk id="3" creationId="{00000000-0000-0000-0000-000000000000}"/>
          </ac:spMkLst>
        </pc:spChg>
      </pc:sldChg>
      <pc:sldChg chg="modSp mod">
        <pc:chgData name="Miss Blair" userId="1138c712-060a-477b-b2c3-bd4611686a39" providerId="ADAL" clId="{2E97378D-0FCB-4A8A-A1E0-CFDA4BDB4925}" dt="2024-03-08T11:22:23.366" v="288" actId="27636"/>
        <pc:sldMkLst>
          <pc:docMk/>
          <pc:sldMk cId="1121951409" sldId="330"/>
        </pc:sldMkLst>
        <pc:spChg chg="mod">
          <ac:chgData name="Miss Blair" userId="1138c712-060a-477b-b2c3-bd4611686a39" providerId="ADAL" clId="{2E97378D-0FCB-4A8A-A1E0-CFDA4BDB4925}" dt="2024-03-08T11:22:23.366" v="288" actId="27636"/>
          <ac:spMkLst>
            <pc:docMk/>
            <pc:sldMk cId="1121951409" sldId="330"/>
            <ac:spMk id="3" creationId="{00000000-0000-0000-0000-000000000000}"/>
          </ac:spMkLst>
        </pc:spChg>
      </pc:sldChg>
      <pc:sldChg chg="modSp">
        <pc:chgData name="Miss Blair" userId="1138c712-060a-477b-b2c3-bd4611686a39" providerId="ADAL" clId="{2E97378D-0FCB-4A8A-A1E0-CFDA4BDB4925}" dt="2024-03-08T11:22:23.110" v="285"/>
        <pc:sldMkLst>
          <pc:docMk/>
          <pc:sldMk cId="4177641587" sldId="334"/>
        </pc:sldMkLst>
        <pc:spChg chg="mod">
          <ac:chgData name="Miss Blair" userId="1138c712-060a-477b-b2c3-bd4611686a39" providerId="ADAL" clId="{2E97378D-0FCB-4A8A-A1E0-CFDA4BDB4925}" dt="2024-03-08T11:22:23.110" v="285"/>
          <ac:spMkLst>
            <pc:docMk/>
            <pc:sldMk cId="4177641587" sldId="334"/>
            <ac:spMk id="3" creationId="{00000000-0000-0000-0000-000000000000}"/>
          </ac:spMkLst>
        </pc:spChg>
        <pc:spChg chg="mod">
          <ac:chgData name="Miss Blair" userId="1138c712-060a-477b-b2c3-bd4611686a39" providerId="ADAL" clId="{2E97378D-0FCB-4A8A-A1E0-CFDA4BDB4925}" dt="2024-03-08T11:22:23.110" v="285"/>
          <ac:spMkLst>
            <pc:docMk/>
            <pc:sldMk cId="4177641587" sldId="334"/>
            <ac:spMk id="5" creationId="{00000000-0000-0000-0000-000000000000}"/>
          </ac:spMkLst>
        </pc:spChg>
      </pc:sldChg>
      <pc:sldChg chg="modSp mod">
        <pc:chgData name="Miss Blair" userId="1138c712-060a-477b-b2c3-bd4611686a39" providerId="ADAL" clId="{2E97378D-0FCB-4A8A-A1E0-CFDA4BDB4925}" dt="2024-03-08T11:22:23.110" v="285"/>
        <pc:sldMkLst>
          <pc:docMk/>
          <pc:sldMk cId="733282334" sldId="337"/>
        </pc:sldMkLst>
        <pc:spChg chg="mod">
          <ac:chgData name="Miss Blair" userId="1138c712-060a-477b-b2c3-bd4611686a39" providerId="ADAL" clId="{2E97378D-0FCB-4A8A-A1E0-CFDA4BDB4925}" dt="2024-03-08T11:22:23.110" v="285"/>
          <ac:spMkLst>
            <pc:docMk/>
            <pc:sldMk cId="733282334" sldId="337"/>
            <ac:spMk id="2" creationId="{00000000-0000-0000-0000-000000000000}"/>
          </ac:spMkLst>
        </pc:spChg>
        <pc:spChg chg="mod">
          <ac:chgData name="Miss Blair" userId="1138c712-060a-477b-b2c3-bd4611686a39" providerId="ADAL" clId="{2E97378D-0FCB-4A8A-A1E0-CFDA4BDB4925}" dt="2024-03-08T11:22:23.110" v="285"/>
          <ac:spMkLst>
            <pc:docMk/>
            <pc:sldMk cId="733282334" sldId="337"/>
            <ac:spMk id="3" creationId="{00000000-0000-0000-0000-000000000000}"/>
          </ac:spMkLst>
        </pc:spChg>
      </pc:sldChg>
      <pc:sldChg chg="modSp mod">
        <pc:chgData name="Miss Blair" userId="1138c712-060a-477b-b2c3-bd4611686a39" providerId="ADAL" clId="{2E97378D-0FCB-4A8A-A1E0-CFDA4BDB4925}" dt="2024-03-08T11:22:23.381" v="289" actId="27636"/>
        <pc:sldMkLst>
          <pc:docMk/>
          <pc:sldMk cId="2063314874" sldId="338"/>
        </pc:sldMkLst>
        <pc:spChg chg="mod">
          <ac:chgData name="Miss Blair" userId="1138c712-060a-477b-b2c3-bd4611686a39" providerId="ADAL" clId="{2E97378D-0FCB-4A8A-A1E0-CFDA4BDB4925}" dt="2024-03-08T11:22:23.110" v="285"/>
          <ac:spMkLst>
            <pc:docMk/>
            <pc:sldMk cId="2063314874" sldId="338"/>
            <ac:spMk id="2" creationId="{00000000-0000-0000-0000-000000000000}"/>
          </ac:spMkLst>
        </pc:spChg>
        <pc:spChg chg="mod">
          <ac:chgData name="Miss Blair" userId="1138c712-060a-477b-b2c3-bd4611686a39" providerId="ADAL" clId="{2E97378D-0FCB-4A8A-A1E0-CFDA4BDB4925}" dt="2024-03-08T11:22:23.381" v="289" actId="27636"/>
          <ac:spMkLst>
            <pc:docMk/>
            <pc:sldMk cId="2063314874" sldId="338"/>
            <ac:spMk id="3" creationId="{00000000-0000-0000-0000-000000000000}"/>
          </ac:spMkLst>
        </pc:spChg>
      </pc:sldChg>
      <pc:sldChg chg="modSp">
        <pc:chgData name="Miss Blair" userId="1138c712-060a-477b-b2c3-bd4611686a39" providerId="ADAL" clId="{2E97378D-0FCB-4A8A-A1E0-CFDA4BDB4925}" dt="2024-03-08T11:22:23.110" v="285"/>
        <pc:sldMkLst>
          <pc:docMk/>
          <pc:sldMk cId="147953668" sldId="341"/>
        </pc:sldMkLst>
        <pc:spChg chg="mod">
          <ac:chgData name="Miss Blair" userId="1138c712-060a-477b-b2c3-bd4611686a39" providerId="ADAL" clId="{2E97378D-0FCB-4A8A-A1E0-CFDA4BDB4925}" dt="2024-03-08T11:22:23.110" v="285"/>
          <ac:spMkLst>
            <pc:docMk/>
            <pc:sldMk cId="147953668" sldId="341"/>
            <ac:spMk id="2" creationId="{00000000-0000-0000-0000-000000000000}"/>
          </ac:spMkLst>
        </pc:spChg>
        <pc:spChg chg="mod">
          <ac:chgData name="Miss Blair" userId="1138c712-060a-477b-b2c3-bd4611686a39" providerId="ADAL" clId="{2E97378D-0FCB-4A8A-A1E0-CFDA4BDB4925}" dt="2024-03-08T11:22:23.110" v="285"/>
          <ac:spMkLst>
            <pc:docMk/>
            <pc:sldMk cId="147953668" sldId="341"/>
            <ac:spMk id="3" creationId="{00000000-0000-0000-0000-000000000000}"/>
          </ac:spMkLst>
        </pc:spChg>
      </pc:sldChg>
      <pc:sldChg chg="modSp">
        <pc:chgData name="Miss Blair" userId="1138c712-060a-477b-b2c3-bd4611686a39" providerId="ADAL" clId="{2E97378D-0FCB-4A8A-A1E0-CFDA4BDB4925}" dt="2024-03-08T11:22:23.110" v="285"/>
        <pc:sldMkLst>
          <pc:docMk/>
          <pc:sldMk cId="1467159911" sldId="342"/>
        </pc:sldMkLst>
        <pc:spChg chg="mod">
          <ac:chgData name="Miss Blair" userId="1138c712-060a-477b-b2c3-bd4611686a39" providerId="ADAL" clId="{2E97378D-0FCB-4A8A-A1E0-CFDA4BDB4925}" dt="2024-03-08T11:22:23.110" v="285"/>
          <ac:spMkLst>
            <pc:docMk/>
            <pc:sldMk cId="1467159911" sldId="342"/>
            <ac:spMk id="2" creationId="{00000000-0000-0000-0000-000000000000}"/>
          </ac:spMkLst>
        </pc:spChg>
      </pc:sldChg>
      <pc:sldChg chg="modSp mod">
        <pc:chgData name="Miss Blair" userId="1138c712-060a-477b-b2c3-bd4611686a39" providerId="ADAL" clId="{2E97378D-0FCB-4A8A-A1E0-CFDA4BDB4925}" dt="2024-03-08T12:33:19.347" v="322" actId="20577"/>
        <pc:sldMkLst>
          <pc:docMk/>
          <pc:sldMk cId="3600184061" sldId="343"/>
        </pc:sldMkLst>
        <pc:spChg chg="mod">
          <ac:chgData name="Miss Blair" userId="1138c712-060a-477b-b2c3-bd4611686a39" providerId="ADAL" clId="{2E97378D-0FCB-4A8A-A1E0-CFDA4BDB4925}" dt="2024-03-08T12:33:19.347" v="322" actId="20577"/>
          <ac:spMkLst>
            <pc:docMk/>
            <pc:sldMk cId="3600184061" sldId="343"/>
            <ac:spMk id="2" creationId="{00000000-0000-0000-0000-000000000000}"/>
          </ac:spMkLst>
        </pc:spChg>
        <pc:spChg chg="mod">
          <ac:chgData name="Miss Blair" userId="1138c712-060a-477b-b2c3-bd4611686a39" providerId="ADAL" clId="{2E97378D-0FCB-4A8A-A1E0-CFDA4BDB4925}" dt="2024-03-08T11:22:23.428" v="293" actId="27636"/>
          <ac:spMkLst>
            <pc:docMk/>
            <pc:sldMk cId="3600184061" sldId="343"/>
            <ac:spMk id="3" creationId="{00000000-0000-0000-0000-000000000000}"/>
          </ac:spMkLst>
        </pc:spChg>
      </pc:sldChg>
      <pc:sldChg chg="addSp delSp modSp mod setBg delDesignElem">
        <pc:chgData name="Miss Blair" userId="1138c712-060a-477b-b2c3-bd4611686a39" providerId="ADAL" clId="{2E97378D-0FCB-4A8A-A1E0-CFDA4BDB4925}" dt="2024-03-08T11:26:20.400" v="306" actId="26606"/>
        <pc:sldMkLst>
          <pc:docMk/>
          <pc:sldMk cId="3816607446" sldId="344"/>
        </pc:sldMkLst>
        <pc:spChg chg="del">
          <ac:chgData name="Miss Blair" userId="1138c712-060a-477b-b2c3-bd4611686a39" providerId="ADAL" clId="{2E97378D-0FCB-4A8A-A1E0-CFDA4BDB4925}" dt="2024-03-08T11:17:18.174" v="73" actId="26606"/>
          <ac:spMkLst>
            <pc:docMk/>
            <pc:sldMk cId="3816607446" sldId="344"/>
            <ac:spMk id="15" creationId="{9C5EC292-991E-4C8F-9F55-D72971A4BB9C}"/>
          </ac:spMkLst>
        </pc:spChg>
        <pc:spChg chg="del">
          <ac:chgData name="Miss Blair" userId="1138c712-060a-477b-b2c3-bd4611686a39" providerId="ADAL" clId="{2E97378D-0FCB-4A8A-A1E0-CFDA4BDB4925}" dt="2024-03-08T11:17:18.174" v="73" actId="26606"/>
          <ac:spMkLst>
            <pc:docMk/>
            <pc:sldMk cId="3816607446" sldId="344"/>
            <ac:spMk id="16" creationId="{F90B7573-D2CD-4589-B099-E8254726ACC0}"/>
          </ac:spMkLst>
        </pc:spChg>
        <pc:spChg chg="del">
          <ac:chgData name="Miss Blair" userId="1138c712-060a-477b-b2c3-bd4611686a39" providerId="ADAL" clId="{2E97378D-0FCB-4A8A-A1E0-CFDA4BDB4925}" dt="2024-03-08T11:17:18.174" v="73" actId="26606"/>
          <ac:spMkLst>
            <pc:docMk/>
            <pc:sldMk cId="3816607446" sldId="344"/>
            <ac:spMk id="17" creationId="{C26A041F-C32D-4E9C-AD9A-6F8F9710D957}"/>
          </ac:spMkLst>
        </pc:spChg>
        <pc:spChg chg="add del">
          <ac:chgData name="Miss Blair" userId="1138c712-060a-477b-b2c3-bd4611686a39" providerId="ADAL" clId="{2E97378D-0FCB-4A8A-A1E0-CFDA4BDB4925}" dt="2024-03-08T11:21:24.134" v="241"/>
          <ac:spMkLst>
            <pc:docMk/>
            <pc:sldMk cId="3816607446" sldId="344"/>
            <ac:spMk id="22" creationId="{7045633D-7FA7-4D93-8E45-D385B582A1F1}"/>
          </ac:spMkLst>
        </pc:spChg>
        <pc:spChg chg="add del">
          <ac:chgData name="Miss Blair" userId="1138c712-060a-477b-b2c3-bd4611686a39" providerId="ADAL" clId="{2E97378D-0FCB-4A8A-A1E0-CFDA4BDB4925}" dt="2024-03-08T11:21:24.134" v="241"/>
          <ac:spMkLst>
            <pc:docMk/>
            <pc:sldMk cId="3816607446" sldId="344"/>
            <ac:spMk id="24" creationId="{82532B9D-ADFC-4AEF-97D4-9FC87BB61E31}"/>
          </ac:spMkLst>
        </pc:spChg>
        <pc:graphicFrameChg chg="add mod modGraphic">
          <ac:chgData name="Miss Blair" userId="1138c712-060a-477b-b2c3-bd4611686a39" providerId="ADAL" clId="{2E97378D-0FCB-4A8A-A1E0-CFDA4BDB4925}" dt="2024-03-08T11:26:20.400" v="306" actId="26606"/>
          <ac:graphicFrameMkLst>
            <pc:docMk/>
            <pc:sldMk cId="3816607446" sldId="344"/>
            <ac:graphicFrameMk id="5" creationId="{69F23EC9-BE8E-05C3-D5B7-A878429003F4}"/>
          </ac:graphicFrameMkLst>
        </pc:graphicFrameChg>
        <pc:picChg chg="del">
          <ac:chgData name="Miss Blair" userId="1138c712-060a-477b-b2c3-bd4611686a39" providerId="ADAL" clId="{2E97378D-0FCB-4A8A-A1E0-CFDA4BDB4925}" dt="2024-03-08T10:33:13.546" v="0" actId="21"/>
          <ac:picMkLst>
            <pc:docMk/>
            <pc:sldMk cId="3816607446" sldId="344"/>
            <ac:picMk id="2" creationId="{48FAD44B-2DB3-C01C-726D-52B4352C5B0E}"/>
          </ac:picMkLst>
        </pc:picChg>
        <pc:picChg chg="add del mod modCrop">
          <ac:chgData name="Miss Blair" userId="1138c712-060a-477b-b2c3-bd4611686a39" providerId="ADAL" clId="{2E97378D-0FCB-4A8A-A1E0-CFDA4BDB4925}" dt="2024-03-08T11:16:56.766" v="71" actId="21"/>
          <ac:picMkLst>
            <pc:docMk/>
            <pc:sldMk cId="3816607446" sldId="344"/>
            <ac:picMk id="4" creationId="{07125842-2660-1734-9D83-955CBB1F26E6}"/>
          </ac:picMkLst>
        </pc:picChg>
      </pc:sldChg>
      <pc:sldChg chg="addSp delSp modSp mod setBg delDesignElem">
        <pc:chgData name="Miss Blair" userId="1138c712-060a-477b-b2c3-bd4611686a39" providerId="ADAL" clId="{2E97378D-0FCB-4A8A-A1E0-CFDA4BDB4925}" dt="2024-03-08T11:27:19.556" v="311" actId="255"/>
        <pc:sldMkLst>
          <pc:docMk/>
          <pc:sldMk cId="1536494620" sldId="345"/>
        </pc:sldMkLst>
        <pc:spChg chg="del">
          <ac:chgData name="Miss Blair" userId="1138c712-060a-477b-b2c3-bd4611686a39" providerId="ADAL" clId="{2E97378D-0FCB-4A8A-A1E0-CFDA4BDB4925}" dt="2024-03-08T10:37:29.395" v="56" actId="26606"/>
          <ac:spMkLst>
            <pc:docMk/>
            <pc:sldMk cId="1536494620" sldId="345"/>
            <ac:spMk id="9" creationId="{9C5EC292-991E-4C8F-9F55-D72971A4BB9C}"/>
          </ac:spMkLst>
        </pc:spChg>
        <pc:spChg chg="add">
          <ac:chgData name="Miss Blair" userId="1138c712-060a-477b-b2c3-bd4611686a39" providerId="ADAL" clId="{2E97378D-0FCB-4A8A-A1E0-CFDA4BDB4925}" dt="2024-03-08T11:26:47.548" v="307" actId="26606"/>
          <ac:spMkLst>
            <pc:docMk/>
            <pc:sldMk cId="1536494620" sldId="345"/>
            <ac:spMk id="10" creationId="{E3FF0025-03AB-4126-9E23-1B4F2D4B1748}"/>
          </ac:spMkLst>
        </pc:spChg>
        <pc:spChg chg="del">
          <ac:chgData name="Miss Blair" userId="1138c712-060a-477b-b2c3-bd4611686a39" providerId="ADAL" clId="{2E97378D-0FCB-4A8A-A1E0-CFDA4BDB4925}" dt="2024-03-08T10:37:29.395" v="56" actId="26606"/>
          <ac:spMkLst>
            <pc:docMk/>
            <pc:sldMk cId="1536494620" sldId="345"/>
            <ac:spMk id="11" creationId="{F90B7573-D2CD-4589-B099-E8254726ACC0}"/>
          </ac:spMkLst>
        </pc:spChg>
        <pc:spChg chg="del">
          <ac:chgData name="Miss Blair" userId="1138c712-060a-477b-b2c3-bd4611686a39" providerId="ADAL" clId="{2E97378D-0FCB-4A8A-A1E0-CFDA4BDB4925}" dt="2024-03-08T10:37:29.395" v="56" actId="26606"/>
          <ac:spMkLst>
            <pc:docMk/>
            <pc:sldMk cId="1536494620" sldId="345"/>
            <ac:spMk id="13" creationId="{C26A041F-C32D-4E9C-AD9A-6F8F9710D957}"/>
          </ac:spMkLst>
        </pc:spChg>
        <pc:spChg chg="add">
          <ac:chgData name="Miss Blair" userId="1138c712-060a-477b-b2c3-bd4611686a39" providerId="ADAL" clId="{2E97378D-0FCB-4A8A-A1E0-CFDA4BDB4925}" dt="2024-03-08T11:26:47.548" v="307" actId="26606"/>
          <ac:spMkLst>
            <pc:docMk/>
            <pc:sldMk cId="1536494620" sldId="345"/>
            <ac:spMk id="15" creationId="{4C149C42-FAD2-4559-80A1-B6E921D049AC}"/>
          </ac:spMkLst>
        </pc:spChg>
        <pc:spChg chg="add del">
          <ac:chgData name="Miss Blair" userId="1138c712-060a-477b-b2c3-bd4611686a39" providerId="ADAL" clId="{2E97378D-0FCB-4A8A-A1E0-CFDA4BDB4925}" dt="2024-03-08T11:21:24.134" v="241"/>
          <ac:spMkLst>
            <pc:docMk/>
            <pc:sldMk cId="1536494620" sldId="345"/>
            <ac:spMk id="18" creationId="{7045633D-7FA7-4D93-8E45-D385B582A1F1}"/>
          </ac:spMkLst>
        </pc:spChg>
        <pc:spChg chg="add del">
          <ac:chgData name="Miss Blair" userId="1138c712-060a-477b-b2c3-bd4611686a39" providerId="ADAL" clId="{2E97378D-0FCB-4A8A-A1E0-CFDA4BDB4925}" dt="2024-03-08T11:21:24.134" v="241"/>
          <ac:spMkLst>
            <pc:docMk/>
            <pc:sldMk cId="1536494620" sldId="345"/>
            <ac:spMk id="20" creationId="{82532B9D-ADFC-4AEF-97D4-9FC87BB61E31}"/>
          </ac:spMkLst>
        </pc:spChg>
        <pc:graphicFrameChg chg="add del mod">
          <ac:chgData name="Miss Blair" userId="1138c712-060a-477b-b2c3-bd4611686a39" providerId="ADAL" clId="{2E97378D-0FCB-4A8A-A1E0-CFDA4BDB4925}" dt="2024-03-08T10:37:12.829" v="54"/>
          <ac:graphicFrameMkLst>
            <pc:docMk/>
            <pc:sldMk cId="1536494620" sldId="345"/>
            <ac:graphicFrameMk id="7" creationId="{19594CDB-0F15-2C21-AAD4-E9A880AFF96D}"/>
          </ac:graphicFrameMkLst>
        </pc:graphicFrameChg>
        <pc:graphicFrameChg chg="add mod modGraphic">
          <ac:chgData name="Miss Blair" userId="1138c712-060a-477b-b2c3-bd4611686a39" providerId="ADAL" clId="{2E97378D-0FCB-4A8A-A1E0-CFDA4BDB4925}" dt="2024-03-08T11:27:19.556" v="311" actId="255"/>
          <ac:graphicFrameMkLst>
            <pc:docMk/>
            <pc:sldMk cId="1536494620" sldId="345"/>
            <ac:graphicFrameMk id="8" creationId="{C602A552-63C5-0155-3CEA-F86F3E6237F2}"/>
          </ac:graphicFrameMkLst>
        </pc:graphicFrameChg>
        <pc:picChg chg="del">
          <ac:chgData name="Miss Blair" userId="1138c712-060a-477b-b2c3-bd4611686a39" providerId="ADAL" clId="{2E97378D-0FCB-4A8A-A1E0-CFDA4BDB4925}" dt="2024-03-08T10:34:11.277" v="14" actId="21"/>
          <ac:picMkLst>
            <pc:docMk/>
            <pc:sldMk cId="1536494620" sldId="345"/>
            <ac:picMk id="2" creationId="{A544E3E0-4BF2-ED1C-52E6-409827F2D647}"/>
          </ac:picMkLst>
        </pc:picChg>
        <pc:picChg chg="add del mod modCrop">
          <ac:chgData name="Miss Blair" userId="1138c712-060a-477b-b2c3-bd4611686a39" providerId="ADAL" clId="{2E97378D-0FCB-4A8A-A1E0-CFDA4BDB4925}" dt="2024-03-08T10:36:27.265" v="43" actId="21"/>
          <ac:picMkLst>
            <pc:docMk/>
            <pc:sldMk cId="1536494620" sldId="345"/>
            <ac:picMk id="4" creationId="{95C53879-6FA0-93AF-A694-7A958D611D72}"/>
          </ac:picMkLst>
        </pc:picChg>
        <pc:picChg chg="add del mod modCrop">
          <ac:chgData name="Miss Blair" userId="1138c712-060a-477b-b2c3-bd4611686a39" providerId="ADAL" clId="{2E97378D-0FCB-4A8A-A1E0-CFDA4BDB4925}" dt="2024-03-08T10:36:28.944" v="44" actId="21"/>
          <ac:picMkLst>
            <pc:docMk/>
            <pc:sldMk cId="1536494620" sldId="345"/>
            <ac:picMk id="6" creationId="{157A1427-8DD1-40B0-DF3B-40CCF1C17599}"/>
          </ac:picMkLst>
        </pc:picChg>
      </pc:sldChg>
      <pc:sldChg chg="addSp delSp modSp mod setBg">
        <pc:chgData name="Miss Blair" userId="1138c712-060a-477b-b2c3-bd4611686a39" providerId="ADAL" clId="{2E97378D-0FCB-4A8A-A1E0-CFDA4BDB4925}" dt="2024-03-08T11:28:08.180" v="314" actId="207"/>
        <pc:sldMkLst>
          <pc:docMk/>
          <pc:sldMk cId="1287061733" sldId="346"/>
        </pc:sldMkLst>
        <pc:spChg chg="add del mod">
          <ac:chgData name="Miss Blair" userId="1138c712-060a-477b-b2c3-bd4611686a39" providerId="ADAL" clId="{2E97378D-0FCB-4A8A-A1E0-CFDA4BDB4925}" dt="2024-03-08T11:28:08.180" v="314" actId="207"/>
          <ac:spMkLst>
            <pc:docMk/>
            <pc:sldMk cId="1287061733" sldId="346"/>
            <ac:spMk id="6" creationId="{C79F40C4-4DC4-0F82-3C97-DF83BB0662CC}"/>
          </ac:spMkLst>
        </pc:spChg>
        <pc:graphicFrameChg chg="add del">
          <ac:chgData name="Miss Blair" userId="1138c712-060a-477b-b2c3-bd4611686a39" providerId="ADAL" clId="{2E97378D-0FCB-4A8A-A1E0-CFDA4BDB4925}" dt="2024-03-08T11:27:56.994" v="313" actId="26606"/>
          <ac:graphicFrameMkLst>
            <pc:docMk/>
            <pc:sldMk cId="1287061733" sldId="346"/>
            <ac:graphicFrameMk id="8" creationId="{8618AA53-525B-B629-86E4-4BDFF9F3E98A}"/>
          </ac:graphicFrameMkLst>
        </pc:graphicFrameChg>
      </pc:sldChg>
      <pc:sldChg chg="addSp delSp modSp mod setBg delDesignElem">
        <pc:chgData name="Miss Blair" userId="1138c712-060a-477b-b2c3-bd4611686a39" providerId="ADAL" clId="{2E97378D-0FCB-4A8A-A1E0-CFDA4BDB4925}" dt="2024-03-08T11:28:42.612" v="319" actId="14100"/>
        <pc:sldMkLst>
          <pc:docMk/>
          <pc:sldMk cId="1122189184" sldId="347"/>
        </pc:sldMkLst>
        <pc:spChg chg="add">
          <ac:chgData name="Miss Blair" userId="1138c712-060a-477b-b2c3-bd4611686a39" providerId="ADAL" clId="{2E97378D-0FCB-4A8A-A1E0-CFDA4BDB4925}" dt="2024-03-08T11:28:18.360" v="315" actId="26606"/>
          <ac:spMkLst>
            <pc:docMk/>
            <pc:sldMk cId="1122189184" sldId="347"/>
            <ac:spMk id="6" creationId="{D036D0D5-3AA0-47FD-A83C-7A06CA2EEE1A}"/>
          </ac:spMkLst>
        </pc:spChg>
        <pc:spChg chg="del">
          <ac:chgData name="Miss Blair" userId="1138c712-060a-477b-b2c3-bd4611686a39" providerId="ADAL" clId="{2E97378D-0FCB-4A8A-A1E0-CFDA4BDB4925}" dt="2024-03-08T11:21:24.134" v="241"/>
          <ac:spMkLst>
            <pc:docMk/>
            <pc:sldMk cId="1122189184" sldId="347"/>
            <ac:spMk id="9" creationId="{7F436110-A18F-4051-A35C-BC7FA676BE66}"/>
          </ac:spMkLst>
        </pc:spChg>
        <pc:graphicFrameChg chg="add mod modGraphic">
          <ac:chgData name="Miss Blair" userId="1138c712-060a-477b-b2c3-bd4611686a39" providerId="ADAL" clId="{2E97378D-0FCB-4A8A-A1E0-CFDA4BDB4925}" dt="2024-03-08T11:28:42.612" v="319" actId="14100"/>
          <ac:graphicFrameMkLst>
            <pc:docMk/>
            <pc:sldMk cId="1122189184" sldId="347"/>
            <ac:graphicFrameMk id="4" creationId="{52FE3A67-50A3-3218-E7E8-3DA673DD768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627" cy="497604"/>
          </a:xfrm>
          <a:prstGeom prst="rect">
            <a:avLst/>
          </a:prstGeom>
        </p:spPr>
        <p:txBody>
          <a:bodyPr vert="horz" wrap="square" lIns="91568" tIns="45784" rIns="91568" bIns="45784"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57573" y="0"/>
            <a:ext cx="2949627" cy="497604"/>
          </a:xfrm>
          <a:prstGeom prst="rect">
            <a:avLst/>
          </a:prstGeom>
        </p:spPr>
        <p:txBody>
          <a:bodyPr vert="horz" wrap="square" lIns="91568" tIns="45784" rIns="91568" bIns="45784"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70272383-B1DA-437B-B1DB-F9FC2BE6CB50}" type="datetime1">
              <a:rPr lang="en-GB"/>
              <a:pPr>
                <a:defRPr/>
              </a:pPr>
              <a:t>08/03/2024</a:t>
            </a:fld>
            <a:endParaRPr lang="en-GB" dirty="0"/>
          </a:p>
        </p:txBody>
      </p:sp>
      <p:sp>
        <p:nvSpPr>
          <p:cNvPr id="4" name="Footer Placeholder 3"/>
          <p:cNvSpPr>
            <a:spLocks noGrp="1"/>
          </p:cNvSpPr>
          <p:nvPr>
            <p:ph type="ftr" sz="quarter" idx="2"/>
          </p:nvPr>
        </p:nvSpPr>
        <p:spPr>
          <a:xfrm>
            <a:off x="2" y="9441733"/>
            <a:ext cx="2949627" cy="497603"/>
          </a:xfrm>
          <a:prstGeom prst="rect">
            <a:avLst/>
          </a:prstGeom>
        </p:spPr>
        <p:txBody>
          <a:bodyPr vert="horz" wrap="square" lIns="91568" tIns="45784" rIns="91568" bIns="45784"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57573" y="9441733"/>
            <a:ext cx="2949627" cy="497603"/>
          </a:xfrm>
          <a:prstGeom prst="rect">
            <a:avLst/>
          </a:prstGeom>
        </p:spPr>
        <p:txBody>
          <a:bodyPr vert="horz" wrap="square" lIns="91568" tIns="45784" rIns="91568" bIns="45784"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79B4C8BF-8710-435E-80CB-E479687B7A49}" type="slidenum">
              <a:rPr lang="en-GB"/>
              <a:pPr>
                <a:defRPr/>
              </a:pPr>
              <a:t>‹#›</a:t>
            </a:fld>
            <a:endParaRPr lang="en-GB" dirty="0"/>
          </a:p>
        </p:txBody>
      </p:sp>
    </p:spTree>
    <p:extLst>
      <p:ext uri="{BB962C8B-B14F-4D97-AF65-F5344CB8AC3E}">
        <p14:creationId xmlns:p14="http://schemas.microsoft.com/office/powerpoint/2010/main" val="420827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627" cy="497604"/>
          </a:xfrm>
          <a:prstGeom prst="rect">
            <a:avLst/>
          </a:prstGeom>
        </p:spPr>
        <p:txBody>
          <a:bodyPr vert="horz" lIns="91568" tIns="45784" rIns="91568" bIns="45784" rtlCol="0"/>
          <a:lstStyle>
            <a:lvl1pPr algn="l">
              <a:defRPr sz="1200">
                <a:latin typeface="Arial" charset="0"/>
                <a:ea typeface="ＭＳ Ｐゴシック" charset="-128"/>
                <a:cs typeface="+mn-cs"/>
              </a:defRPr>
            </a:lvl1pPr>
          </a:lstStyle>
          <a:p>
            <a:pPr>
              <a:defRPr/>
            </a:pPr>
            <a:endParaRPr lang="en-GB"/>
          </a:p>
        </p:txBody>
      </p:sp>
      <p:sp>
        <p:nvSpPr>
          <p:cNvPr id="3" name="Date Placeholder 2"/>
          <p:cNvSpPr>
            <a:spLocks noGrp="1"/>
          </p:cNvSpPr>
          <p:nvPr>
            <p:ph type="dt" idx="1"/>
          </p:nvPr>
        </p:nvSpPr>
        <p:spPr>
          <a:xfrm>
            <a:off x="3857573" y="0"/>
            <a:ext cx="2949627" cy="497604"/>
          </a:xfrm>
          <a:prstGeom prst="rect">
            <a:avLst/>
          </a:prstGeom>
        </p:spPr>
        <p:txBody>
          <a:bodyPr vert="horz" lIns="91568" tIns="45784" rIns="91568" bIns="45784" rtlCol="0"/>
          <a:lstStyle>
            <a:lvl1pPr algn="r">
              <a:defRPr sz="1200">
                <a:latin typeface="Arial" charset="0"/>
                <a:ea typeface="ＭＳ Ｐゴシック" charset="-128"/>
                <a:cs typeface="+mn-cs"/>
              </a:defRPr>
            </a:lvl1pPr>
          </a:lstStyle>
          <a:p>
            <a:pPr>
              <a:defRPr/>
            </a:pPr>
            <a:fld id="{7C543404-AF5B-4683-9C0D-5947B60C52B7}" type="datetimeFigureOut">
              <a:rPr lang="en-US"/>
              <a:pPr>
                <a:defRPr/>
              </a:pPr>
              <a:t>3/8/2024</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8" tIns="45784" rIns="91568" bIns="45784" rtlCol="0" anchor="ctr"/>
          <a:lstStyle/>
          <a:p>
            <a:pPr lvl="0"/>
            <a:endParaRPr lang="en-GB" noProof="0" dirty="0"/>
          </a:p>
        </p:txBody>
      </p:sp>
      <p:sp>
        <p:nvSpPr>
          <p:cNvPr id="5" name="Notes Placeholder 4"/>
          <p:cNvSpPr>
            <a:spLocks noGrp="1"/>
          </p:cNvSpPr>
          <p:nvPr>
            <p:ph type="body" sz="quarter" idx="3"/>
          </p:nvPr>
        </p:nvSpPr>
        <p:spPr>
          <a:xfrm>
            <a:off x="680563" y="4721663"/>
            <a:ext cx="5447666" cy="4473654"/>
          </a:xfrm>
          <a:prstGeom prst="rect">
            <a:avLst/>
          </a:prstGeom>
        </p:spPr>
        <p:txBody>
          <a:bodyPr vert="horz" lIns="91568" tIns="45784" rIns="91568" bIns="457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9441733"/>
            <a:ext cx="2949627" cy="497603"/>
          </a:xfrm>
          <a:prstGeom prst="rect">
            <a:avLst/>
          </a:prstGeom>
        </p:spPr>
        <p:txBody>
          <a:bodyPr vert="horz" lIns="91568" tIns="45784" rIns="91568" bIns="45784" rtlCol="0" anchor="b"/>
          <a:lstStyle>
            <a:lvl1pPr algn="l">
              <a:defRPr sz="1200">
                <a:latin typeface="Arial" charset="0"/>
                <a:ea typeface="ＭＳ Ｐゴシック" charset="-128"/>
                <a:cs typeface="+mn-cs"/>
              </a:defRPr>
            </a:lvl1pPr>
          </a:lstStyle>
          <a:p>
            <a:pPr>
              <a:defRPr/>
            </a:pPr>
            <a:endParaRPr lang="en-GB"/>
          </a:p>
        </p:txBody>
      </p:sp>
      <p:sp>
        <p:nvSpPr>
          <p:cNvPr id="7" name="Slide Number Placeholder 6"/>
          <p:cNvSpPr>
            <a:spLocks noGrp="1"/>
          </p:cNvSpPr>
          <p:nvPr>
            <p:ph type="sldNum" sz="quarter" idx="5"/>
          </p:nvPr>
        </p:nvSpPr>
        <p:spPr>
          <a:xfrm>
            <a:off x="3857573" y="9441733"/>
            <a:ext cx="2949627" cy="497603"/>
          </a:xfrm>
          <a:prstGeom prst="rect">
            <a:avLst/>
          </a:prstGeom>
        </p:spPr>
        <p:txBody>
          <a:bodyPr vert="horz" lIns="91568" tIns="45784" rIns="91568" bIns="45784" rtlCol="0" anchor="b"/>
          <a:lstStyle>
            <a:lvl1pPr algn="r">
              <a:defRPr sz="1200">
                <a:latin typeface="Arial" charset="0"/>
                <a:ea typeface="ＭＳ Ｐゴシック" charset="-128"/>
                <a:cs typeface="+mn-cs"/>
              </a:defRPr>
            </a:lvl1pPr>
          </a:lstStyle>
          <a:p>
            <a:pPr>
              <a:defRPr/>
            </a:pPr>
            <a:fld id="{2416EE85-FB93-4789-A258-E686020CA3D7}" type="slidenum">
              <a:rPr lang="en-GB"/>
              <a:pPr>
                <a:defRPr/>
              </a:pPr>
              <a:t>‹#›</a:t>
            </a:fld>
            <a:endParaRPr lang="en-GB" dirty="0"/>
          </a:p>
        </p:txBody>
      </p:sp>
    </p:spTree>
    <p:extLst>
      <p:ext uri="{BB962C8B-B14F-4D97-AF65-F5344CB8AC3E}">
        <p14:creationId xmlns:p14="http://schemas.microsoft.com/office/powerpoint/2010/main" val="3020817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a:t>
            </a:fld>
            <a:endParaRPr lang="en-GB" dirty="0"/>
          </a:p>
        </p:txBody>
      </p:sp>
    </p:spTree>
    <p:extLst>
      <p:ext uri="{BB962C8B-B14F-4D97-AF65-F5344CB8AC3E}">
        <p14:creationId xmlns:p14="http://schemas.microsoft.com/office/powerpoint/2010/main" val="290304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11</a:t>
            </a:fld>
            <a:endParaRPr lang="en-GB" dirty="0"/>
          </a:p>
        </p:txBody>
      </p:sp>
    </p:spTree>
    <p:extLst>
      <p:ext uri="{BB962C8B-B14F-4D97-AF65-F5344CB8AC3E}">
        <p14:creationId xmlns:p14="http://schemas.microsoft.com/office/powerpoint/2010/main" val="180130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12</a:t>
            </a:fld>
            <a:endParaRPr lang="en-GB" dirty="0"/>
          </a:p>
        </p:txBody>
      </p:sp>
    </p:spTree>
    <p:extLst>
      <p:ext uri="{BB962C8B-B14F-4D97-AF65-F5344CB8AC3E}">
        <p14:creationId xmlns:p14="http://schemas.microsoft.com/office/powerpoint/2010/main" val="957356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13</a:t>
            </a:fld>
            <a:endParaRPr lang="en-GB" dirty="0"/>
          </a:p>
        </p:txBody>
      </p:sp>
    </p:spTree>
    <p:extLst>
      <p:ext uri="{BB962C8B-B14F-4D97-AF65-F5344CB8AC3E}">
        <p14:creationId xmlns:p14="http://schemas.microsoft.com/office/powerpoint/2010/main" val="341702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14</a:t>
            </a:fld>
            <a:endParaRPr lang="en-GB" dirty="0"/>
          </a:p>
        </p:txBody>
      </p:sp>
    </p:spTree>
    <p:extLst>
      <p:ext uri="{BB962C8B-B14F-4D97-AF65-F5344CB8AC3E}">
        <p14:creationId xmlns:p14="http://schemas.microsoft.com/office/powerpoint/2010/main" val="4152922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416EE85-FB93-4789-A258-E686020CA3D7}" type="slidenum">
              <a:rPr lang="en-GB" smtClean="0"/>
              <a:pPr>
                <a:defRPr/>
              </a:pPr>
              <a:t>15</a:t>
            </a:fld>
            <a:endParaRPr lang="en-GB" dirty="0"/>
          </a:p>
        </p:txBody>
      </p:sp>
    </p:spTree>
    <p:extLst>
      <p:ext uri="{BB962C8B-B14F-4D97-AF65-F5344CB8AC3E}">
        <p14:creationId xmlns:p14="http://schemas.microsoft.com/office/powerpoint/2010/main" val="395715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17</a:t>
            </a:fld>
            <a:endParaRPr lang="en-GB" dirty="0"/>
          </a:p>
        </p:txBody>
      </p:sp>
    </p:spTree>
    <p:extLst>
      <p:ext uri="{BB962C8B-B14F-4D97-AF65-F5344CB8AC3E}">
        <p14:creationId xmlns:p14="http://schemas.microsoft.com/office/powerpoint/2010/main" val="314060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baseline="0" dirty="0"/>
              <a:t>If you successfully complete a Schools Academy programme that is directly related to one of our full-time courses (such as Hairdressing), and have satisfactory references, you will be offered a place on a related full-time course at Borders College the following year.</a:t>
            </a:r>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718282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a:t>
            </a:r>
            <a:r>
              <a:rPr lang="en-GB" baseline="0" dirty="0"/>
              <a:t> well as the information from tonight…</a:t>
            </a:r>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21</a:t>
            </a:fld>
            <a:endParaRPr lang="en-GB" dirty="0"/>
          </a:p>
        </p:txBody>
      </p:sp>
    </p:spTree>
    <p:extLst>
      <p:ext uri="{BB962C8B-B14F-4D97-AF65-F5344CB8AC3E}">
        <p14:creationId xmlns:p14="http://schemas.microsoft.com/office/powerpoint/2010/main" val="3417027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22</a:t>
            </a:fld>
            <a:endParaRPr lang="en-GB" dirty="0"/>
          </a:p>
        </p:txBody>
      </p:sp>
    </p:spTree>
    <p:extLst>
      <p:ext uri="{BB962C8B-B14F-4D97-AF65-F5344CB8AC3E}">
        <p14:creationId xmlns:p14="http://schemas.microsoft.com/office/powerpoint/2010/main" val="96871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24</a:t>
            </a:fld>
            <a:endParaRPr lang="en-GB" dirty="0"/>
          </a:p>
        </p:txBody>
      </p:sp>
    </p:spTree>
    <p:extLst>
      <p:ext uri="{BB962C8B-B14F-4D97-AF65-F5344CB8AC3E}">
        <p14:creationId xmlns:p14="http://schemas.microsoft.com/office/powerpoint/2010/main" val="176273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2</a:t>
            </a:fld>
            <a:endParaRPr lang="en-GB" dirty="0"/>
          </a:p>
        </p:txBody>
      </p:sp>
    </p:spTree>
    <p:extLst>
      <p:ext uri="{BB962C8B-B14F-4D97-AF65-F5344CB8AC3E}">
        <p14:creationId xmlns:p14="http://schemas.microsoft.com/office/powerpoint/2010/main" val="341702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3</a:t>
            </a:fld>
            <a:endParaRPr lang="en-GB" dirty="0"/>
          </a:p>
        </p:txBody>
      </p:sp>
    </p:spTree>
    <p:extLst>
      <p:ext uri="{BB962C8B-B14F-4D97-AF65-F5344CB8AC3E}">
        <p14:creationId xmlns:p14="http://schemas.microsoft.com/office/powerpoint/2010/main" val="323972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4</a:t>
            </a:fld>
            <a:endParaRPr lang="en-GB" dirty="0"/>
          </a:p>
        </p:txBody>
      </p:sp>
    </p:spTree>
    <p:extLst>
      <p:ext uri="{BB962C8B-B14F-4D97-AF65-F5344CB8AC3E}">
        <p14:creationId xmlns:p14="http://schemas.microsoft.com/office/powerpoint/2010/main" val="56080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5</a:t>
            </a:fld>
            <a:endParaRPr lang="en-GB" dirty="0"/>
          </a:p>
        </p:txBody>
      </p:sp>
    </p:spTree>
    <p:extLst>
      <p:ext uri="{BB962C8B-B14F-4D97-AF65-F5344CB8AC3E}">
        <p14:creationId xmlns:p14="http://schemas.microsoft.com/office/powerpoint/2010/main" val="351244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6</a:t>
            </a:fld>
            <a:endParaRPr lang="en-GB" dirty="0"/>
          </a:p>
        </p:txBody>
      </p:sp>
    </p:spTree>
    <p:extLst>
      <p:ext uri="{BB962C8B-B14F-4D97-AF65-F5344CB8AC3E}">
        <p14:creationId xmlns:p14="http://schemas.microsoft.com/office/powerpoint/2010/main" val="95041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7</a:t>
            </a:fld>
            <a:endParaRPr lang="en-GB" dirty="0"/>
          </a:p>
        </p:txBody>
      </p:sp>
    </p:spTree>
    <p:extLst>
      <p:ext uri="{BB962C8B-B14F-4D97-AF65-F5344CB8AC3E}">
        <p14:creationId xmlns:p14="http://schemas.microsoft.com/office/powerpoint/2010/main" val="148941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9</a:t>
            </a:fld>
            <a:endParaRPr lang="en-GB" dirty="0"/>
          </a:p>
        </p:txBody>
      </p:sp>
    </p:spTree>
    <p:extLst>
      <p:ext uri="{BB962C8B-B14F-4D97-AF65-F5344CB8AC3E}">
        <p14:creationId xmlns:p14="http://schemas.microsoft.com/office/powerpoint/2010/main" val="348732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16EE85-FB93-4789-A258-E686020CA3D7}" type="slidenum">
              <a:rPr lang="en-GB" smtClean="0"/>
              <a:pPr>
                <a:defRPr/>
              </a:pPr>
              <a:t>10</a:t>
            </a:fld>
            <a:endParaRPr lang="en-GB" dirty="0"/>
          </a:p>
        </p:txBody>
      </p:sp>
    </p:spTree>
    <p:extLst>
      <p:ext uri="{BB962C8B-B14F-4D97-AF65-F5344CB8AC3E}">
        <p14:creationId xmlns:p14="http://schemas.microsoft.com/office/powerpoint/2010/main" val="287582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8CF7C674-21FB-46A0-8B16-519320A036F4}" type="datetime1">
              <a:rPr lang="en-GB" smtClean="0"/>
              <a:pPr>
                <a:defRPr/>
              </a:pPr>
              <a:t>08/03/2024</a:t>
            </a:fld>
            <a:endParaRPr lang="en-GB"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26A9CE77-37C7-4370-8B02-655F6BAA20D3}" type="slidenum">
              <a:rPr lang="en-GB" smtClean="0"/>
              <a:pPr>
                <a:defRPr/>
              </a:pPr>
              <a:t>‹#›</a:t>
            </a:fld>
            <a:endParaRPr lang="en-GB"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1F38EA-B09F-4C97-9264-D1353869D1EA}"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28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1F38EA-B09F-4C97-9264-D1353869D1EA}"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689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1F38EA-B09F-4C97-9264-D1353869D1EA}"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074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GB"/>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4E2534CD-161E-40D6-919E-83618E0A4AB9}" type="datetime1">
              <a:rPr lang="en-GB" smtClean="0"/>
              <a:pPr>
                <a:defRPr/>
              </a:pPr>
              <a:t>08/03/2024</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18EFD5F-923C-4645-BFBC-342EF8C10FB7}" type="slidenum">
              <a:rPr lang="en-GB" smtClean="0"/>
              <a:pPr>
                <a:defRPr/>
              </a:pPr>
              <a:t>‹#›</a:t>
            </a:fld>
            <a:endParaRPr lang="en-GB"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74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1F38EA-B09F-4C97-9264-D1353869D1EA}"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391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1F38EA-B09F-4C97-9264-D1353869D1EA}" type="datetimeFigureOut">
              <a:rPr lang="en-US" smtClean="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282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fld id="{7C3D281B-2F38-4B3E-963B-E770BD9F2250}" type="datetime1">
              <a:rPr lang="en-GB" smtClean="0"/>
              <a:pPr>
                <a:defRPr/>
              </a:pPr>
              <a:t>08/03/2024</a:t>
            </a:fld>
            <a:endParaRPr lang="en-GB" dirty="0"/>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B0BF112F-6019-42FD-B9F5-86A917BE8E89}" type="slidenum">
              <a:rPr lang="en-GB" smtClean="0"/>
              <a:pPr>
                <a:defRPr/>
              </a:pPr>
              <a:t>‹#›</a:t>
            </a:fld>
            <a:endParaRPr lang="en-GB" dirty="0"/>
          </a:p>
        </p:txBody>
      </p:sp>
    </p:spTree>
    <p:extLst>
      <p:ext uri="{BB962C8B-B14F-4D97-AF65-F5344CB8AC3E}">
        <p14:creationId xmlns:p14="http://schemas.microsoft.com/office/powerpoint/2010/main" val="213798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2DACB6-3741-4405-BD33-04622E6A8490}" type="datetime1">
              <a:rPr lang="en-GB" smtClean="0"/>
              <a:pPr>
                <a:defRPr/>
              </a:pPr>
              <a:t>08/03/2024</a:t>
            </a:fld>
            <a:endParaRPr lang="en-GB" dirty="0"/>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1D9C2A6-639B-465B-99E1-CA9E4C0F0BE9}" type="slidenum">
              <a:rPr lang="en-GB" smtClean="0"/>
              <a:pPr>
                <a:defRPr/>
              </a:pPr>
              <a:t>‹#›</a:t>
            </a:fld>
            <a:endParaRPr lang="en-GB" dirty="0"/>
          </a:p>
        </p:txBody>
      </p:sp>
    </p:spTree>
    <p:extLst>
      <p:ext uri="{BB962C8B-B14F-4D97-AF65-F5344CB8AC3E}">
        <p14:creationId xmlns:p14="http://schemas.microsoft.com/office/powerpoint/2010/main" val="8744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GB"/>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251F38EA-B09F-4C97-9264-D1353869D1EA}"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246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DB2AFCDA-97C7-4573-8DAC-5C5CBD09AE69}" type="datetime1">
              <a:rPr lang="en-GB" smtClean="0"/>
              <a:pPr>
                <a:defRPr/>
              </a:pPr>
              <a:t>08/03/2024</a:t>
            </a:fld>
            <a:endParaRPr lang="en-GB"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02BD872-4744-4449-B530-457F85109BC2}" type="slidenum">
              <a:rPr lang="en-GB" smtClean="0"/>
              <a:pPr>
                <a:defRPr/>
              </a:pPr>
              <a:t>‹#›</a:t>
            </a:fld>
            <a:endParaRPr lang="en-GB" dirty="0"/>
          </a:p>
        </p:txBody>
      </p:sp>
    </p:spTree>
    <p:extLst>
      <p:ext uri="{BB962C8B-B14F-4D97-AF65-F5344CB8AC3E}">
        <p14:creationId xmlns:p14="http://schemas.microsoft.com/office/powerpoint/2010/main" val="132930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251F38EA-B09F-4C97-9264-D1353869D1EA}" type="datetimeFigureOut">
              <a:rPr lang="en-US" smtClean="0"/>
              <a:t>3/8/2024</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3670032"/>
      </p:ext>
    </p:extLst>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borderscollege.ac.uk/schools-academ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vblair@scotborders.gov.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Andrew.Foggin@scotborders.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scqf.org.uk/about-the-framework/interactive-framewor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yworldofwork.co.uk/my-career-options/where-can-subject-choices-take-you" TargetMode="External"/><Relationship Id="rId7" Type="http://schemas.openxmlformats.org/officeDocument/2006/relationships/hyperlink" Target="https://www.planitplus.net/Schools/CareerPathway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myworldofwork.co.uk/my-career-options/job-categories" TargetMode="External"/><Relationship Id="rId5" Type="http://schemas.openxmlformats.org/officeDocument/2006/relationships/hyperlink" Target="https://www.myworldofwork.co.uk/tools/subject-choices" TargetMode="External"/><Relationship Id="rId4" Type="http://schemas.openxmlformats.org/officeDocument/2006/relationships/hyperlink" Target="https://www.myworldofwork.co.uk/my-career-options/how-choose-school-subje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 name="Rectangle 11">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7" name="Rectangle 13">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8" name="Straight Connector 15">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Rectangle 17">
            <a:extLst>
              <a:ext uri="{FF2B5EF4-FFF2-40B4-BE49-F238E27FC236}">
                <a16:creationId xmlns:a16="http://schemas.microsoft.com/office/drawing/2014/main" id="{E7818327-9D44-4214-BEC7-F7463A8BD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tx1">
              <a:lumMod val="85000"/>
              <a:lumOff val="1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7" name="Picture 6"/>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l="3729" r="7270" b="-2"/>
          <a:stretch/>
        </p:blipFill>
        <p:spPr>
          <a:xfrm>
            <a:off x="20" y="3809"/>
            <a:ext cx="9143980" cy="6858000"/>
          </a:xfrm>
          <a:prstGeom prst="rect">
            <a:avLst/>
          </a:prstGeom>
        </p:spPr>
      </p:pic>
      <p:cxnSp>
        <p:nvCxnSpPr>
          <p:cNvPr id="30" name="Straight Connector 19">
            <a:extLst>
              <a:ext uri="{FF2B5EF4-FFF2-40B4-BE49-F238E27FC236}">
                <a16:creationId xmlns:a16="http://schemas.microsoft.com/office/drawing/2014/main" id="{F896B7D9-8894-4E5C-8DCF-35BECF8D36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832485" y="882376"/>
            <a:ext cx="7475220" cy="2926080"/>
          </a:xfrm>
        </p:spPr>
        <p:txBody>
          <a:bodyPr vert="horz" lIns="91440" tIns="45720" rIns="91440" bIns="45720" rtlCol="0" anchor="b">
            <a:normAutofit/>
          </a:bodyPr>
          <a:lstStyle/>
          <a:p>
            <a:pPr algn="ctr" defTabSz="914400">
              <a:lnSpc>
                <a:spcPct val="85000"/>
              </a:lnSpc>
            </a:pPr>
            <a:r>
              <a:rPr lang="en-US" sz="5000" b="1" cap="all">
                <a:solidFill>
                  <a:srgbClr val="FFFFFF"/>
                </a:solidFill>
              </a:rPr>
              <a:t>SENIOR PHASE Pathways </a:t>
            </a:r>
            <a:br>
              <a:rPr lang="en-US" sz="5000" b="1" cap="all">
                <a:solidFill>
                  <a:srgbClr val="FFFFFF"/>
                </a:solidFill>
              </a:rPr>
            </a:br>
            <a:br>
              <a:rPr lang="en-US" sz="5000" b="1" cap="all">
                <a:solidFill>
                  <a:srgbClr val="FFFFFF"/>
                </a:solidFill>
              </a:rPr>
            </a:br>
            <a:r>
              <a:rPr lang="en-US" sz="5000" b="1" cap="all">
                <a:solidFill>
                  <a:srgbClr val="FFFFFF"/>
                </a:solidFill>
              </a:rPr>
              <a:t>2024-2025</a:t>
            </a:r>
          </a:p>
        </p:txBody>
      </p:sp>
      <p:sp>
        <p:nvSpPr>
          <p:cNvPr id="6" name="Title 1"/>
          <p:cNvSpPr txBox="1">
            <a:spLocks/>
          </p:cNvSpPr>
          <p:nvPr/>
        </p:nvSpPr>
        <p:spPr>
          <a:xfrm>
            <a:off x="1282147" y="3869634"/>
            <a:ext cx="6575895" cy="1388165"/>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fontAlgn="auto">
              <a:spcBef>
                <a:spcPts val="1400"/>
              </a:spcBef>
              <a:spcAft>
                <a:spcPts val="0"/>
              </a:spcAft>
              <a:buClr>
                <a:schemeClr val="accent1"/>
              </a:buClr>
              <a:buSzPct val="80000"/>
            </a:pPr>
            <a:r>
              <a:rPr lang="en-US" sz="2200" cap="none">
                <a:solidFill>
                  <a:srgbClr val="FFFFFF"/>
                </a:solidFill>
                <a:latin typeface="+mn-lt"/>
                <a:ea typeface="+mn-ea"/>
                <a:cs typeface="+mn-cs"/>
              </a:rPr>
              <a:t>To enable every student to achieve their unique and magnificent potential.</a:t>
            </a:r>
          </a:p>
        </p:txBody>
      </p:sp>
    </p:spTree>
    <p:extLst>
      <p:ext uri="{BB962C8B-B14F-4D97-AF65-F5344CB8AC3E}">
        <p14:creationId xmlns:p14="http://schemas.microsoft.com/office/powerpoint/2010/main" val="2027642561"/>
      </p:ext>
    </p:extLst>
  </p:cSld>
  <p:clrMapOvr>
    <a:masterClrMapping/>
  </p:clrMapOvr>
  <mc:AlternateContent xmlns:mc="http://schemas.openxmlformats.org/markup-compatibility/2006" xmlns:p14="http://schemas.microsoft.com/office/powerpoint/2010/main">
    <mc:Choice Requires="p14">
      <p:transition spd="slow" p14:dur="2000" advTm="20438"/>
    </mc:Choice>
    <mc:Fallback xmlns="">
      <p:transition spd="slow" advTm="204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0" y="0"/>
            <a:ext cx="8706152" cy="625164"/>
            <a:chOff x="1493" y="0"/>
            <a:chExt cx="11608202" cy="833552"/>
          </a:xfrm>
        </p:grpSpPr>
        <p:sp>
          <p:nvSpPr>
            <p:cNvPr id="4" name="TextBox 3"/>
            <p:cNvSpPr txBox="1"/>
            <p:nvPr/>
          </p:nvSpPr>
          <p:spPr>
            <a:xfrm>
              <a:off x="11158" y="0"/>
              <a:ext cx="11598537" cy="697627"/>
            </a:xfrm>
            <a:prstGeom prst="rect">
              <a:avLst/>
            </a:prstGeom>
            <a:noFill/>
          </p:spPr>
          <p:txBody>
            <a:bodyPr wrap="square" rtlCol="0" anchor="ctr">
              <a:spAutoFit/>
            </a:bodyPr>
            <a:lstStyle/>
            <a:p>
              <a:r>
                <a:rPr lang="en-US" sz="2800" dirty="0">
                  <a:latin typeface="Arial" panose="020B0604020202020204" pitchFamily="34" charset="0"/>
                  <a:cs typeface="Arial" panose="020B0604020202020204" pitchFamily="34" charset="0"/>
                </a:rPr>
                <a:t>Animals, Land and Environment - Gamekeeper</a:t>
              </a:r>
            </a:p>
          </p:txBody>
        </p:sp>
        <p:sp>
          <p:nvSpPr>
            <p:cNvPr id="7" name="Rectangle 6"/>
            <p:cNvSpPr/>
            <p:nvPr userDrawn="1"/>
          </p:nvSpPr>
          <p:spPr>
            <a:xfrm>
              <a:off x="1493" y="805164"/>
              <a:ext cx="4203202" cy="28388"/>
            </a:xfrm>
            <a:prstGeom prst="rect">
              <a:avLst/>
            </a:prstGeom>
            <a:solidFill>
              <a:srgbClr val="015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grpSp>
      <p:grpSp>
        <p:nvGrpSpPr>
          <p:cNvPr id="8" name="Group 7"/>
          <p:cNvGrpSpPr/>
          <p:nvPr/>
        </p:nvGrpSpPr>
        <p:grpSpPr>
          <a:xfrm>
            <a:off x="361827" y="628124"/>
            <a:ext cx="7905535" cy="5962162"/>
            <a:chOff x="361827" y="517284"/>
            <a:chExt cx="7905535" cy="5962162"/>
          </a:xfrm>
        </p:grpSpPr>
        <p:sp>
          <p:nvSpPr>
            <p:cNvPr id="65" name="TextBox 64"/>
            <p:cNvSpPr txBox="1"/>
            <p:nvPr/>
          </p:nvSpPr>
          <p:spPr>
            <a:xfrm>
              <a:off x="361827" y="584328"/>
              <a:ext cx="1877836"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Primary Education</a:t>
              </a:r>
            </a:p>
          </p:txBody>
        </p:sp>
        <p:sp>
          <p:nvSpPr>
            <p:cNvPr id="63" name="TextBox 62"/>
            <p:cNvSpPr txBox="1"/>
            <p:nvPr/>
          </p:nvSpPr>
          <p:spPr>
            <a:xfrm>
              <a:off x="3623253" y="517284"/>
              <a:ext cx="3142178"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S1 – S3 Broad General Education</a:t>
              </a:r>
            </a:p>
          </p:txBody>
        </p:sp>
        <p:grpSp>
          <p:nvGrpSpPr>
            <p:cNvPr id="48" name="Group 47"/>
            <p:cNvGrpSpPr/>
            <p:nvPr/>
          </p:nvGrpSpPr>
          <p:grpSpPr>
            <a:xfrm>
              <a:off x="1411783" y="3509630"/>
              <a:ext cx="2375180" cy="1389772"/>
              <a:chOff x="2713734" y="5613319"/>
              <a:chExt cx="3166908" cy="1853029"/>
            </a:xfrm>
          </p:grpSpPr>
          <p:sp>
            <p:nvSpPr>
              <p:cNvPr id="61" name="TextBox 60"/>
              <p:cNvSpPr txBox="1"/>
              <p:nvPr/>
            </p:nvSpPr>
            <p:spPr>
              <a:xfrm>
                <a:off x="2911674" y="5613319"/>
                <a:ext cx="2961529"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S5</a:t>
                </a:r>
              </a:p>
            </p:txBody>
          </p:sp>
          <p:sp>
            <p:nvSpPr>
              <p:cNvPr id="62" name="TextBox 61"/>
              <p:cNvSpPr txBox="1"/>
              <p:nvPr/>
            </p:nvSpPr>
            <p:spPr>
              <a:xfrm>
                <a:off x="2713734" y="5989021"/>
                <a:ext cx="3166908" cy="1477327"/>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Geography; Technologies; Business Studies)</a:t>
                </a:r>
              </a:p>
              <a:p>
                <a:pPr defTabSz="514350">
                  <a:defRPr/>
                </a:pPr>
                <a:r>
                  <a:rPr lang="en-US" sz="1100" dirty="0">
                    <a:latin typeface="Arial" panose="020B0604020202020204" pitchFamily="34" charset="0"/>
                    <a:cs typeface="Arial" panose="020B0604020202020204" pitchFamily="34" charset="0"/>
                  </a:rPr>
                  <a:t>OR</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a:t>
                </a:r>
                <a:r>
                  <a:rPr lang="en-US" sz="1100" dirty="0" err="1">
                    <a:latin typeface="Arial" panose="020B0604020202020204" pitchFamily="34" charset="0"/>
                    <a:cs typeface="Arial" panose="020B0604020202020204" pitchFamily="34" charset="0"/>
                  </a:rPr>
                  <a:t>Gamekeeping</a:t>
                </a:r>
                <a:r>
                  <a:rPr lang="en-US" sz="1100" dirty="0">
                    <a:latin typeface="Arial" panose="020B0604020202020204" pitchFamily="34" charset="0"/>
                    <a:cs typeface="Arial" panose="020B0604020202020204" pitchFamily="34" charset="0"/>
                  </a:rPr>
                  <a:t> NC (SCQF Level 6)</a:t>
                </a:r>
              </a:p>
            </p:txBody>
          </p:sp>
        </p:grpSp>
        <p:grpSp>
          <p:nvGrpSpPr>
            <p:cNvPr id="50" name="Group 49"/>
            <p:cNvGrpSpPr/>
            <p:nvPr/>
          </p:nvGrpSpPr>
          <p:grpSpPr>
            <a:xfrm>
              <a:off x="487033" y="5558429"/>
              <a:ext cx="7780329" cy="921017"/>
              <a:chOff x="1692646" y="5574242"/>
              <a:chExt cx="10373773" cy="1228029"/>
            </a:xfrm>
          </p:grpSpPr>
          <p:sp>
            <p:nvSpPr>
              <p:cNvPr id="57" name="TextBox 56"/>
              <p:cNvSpPr txBox="1"/>
              <p:nvPr/>
            </p:nvSpPr>
            <p:spPr>
              <a:xfrm>
                <a:off x="1692646" y="5574242"/>
                <a:ext cx="1786264" cy="410372"/>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Skills</a:t>
                </a:r>
              </a:p>
            </p:txBody>
          </p:sp>
          <p:sp>
            <p:nvSpPr>
              <p:cNvPr id="58" name="TextBox 57"/>
              <p:cNvSpPr txBox="1"/>
              <p:nvPr/>
            </p:nvSpPr>
            <p:spPr>
              <a:xfrm>
                <a:off x="2170981" y="6002049"/>
                <a:ext cx="9895438" cy="800222"/>
              </a:xfrm>
              <a:prstGeom prst="rect">
                <a:avLst/>
              </a:prstGeom>
              <a:noFill/>
            </p:spPr>
            <p:txBody>
              <a:bodyPr wrap="square" rtlCol="0" anchor="ctr">
                <a:spAutoFit/>
              </a:bodyPr>
              <a:lstStyle/>
              <a:p>
                <a:pPr defTabSz="514350">
                  <a:defRPr/>
                </a:pPr>
                <a:r>
                  <a:rPr lang="en-GB" sz="1100" dirty="0">
                    <a:latin typeface="Arial" panose="020B0604020202020204" pitchFamily="34" charset="0"/>
                    <a:cs typeface="Arial" panose="020B0604020202020204" pitchFamily="34" charset="0"/>
                  </a:rPr>
                  <a:t>Resilience	Positive attitude		Taking responsibility	Taking initiative		Developing a plan</a:t>
                </a:r>
              </a:p>
              <a:p>
                <a:pPr defTabSz="514350">
                  <a:defRPr/>
                </a:pPr>
                <a:endParaRPr lang="en-GB" sz="1100" dirty="0">
                  <a:latin typeface="Arial" panose="020B0604020202020204" pitchFamily="34" charset="0"/>
                  <a:cs typeface="Arial" panose="020B0604020202020204" pitchFamily="34" charset="0"/>
                </a:endParaRPr>
              </a:p>
              <a:p>
                <a:pPr defTabSz="514350">
                  <a:defRPr/>
                </a:pPr>
                <a:r>
                  <a:rPr lang="en-GB" sz="1100" dirty="0">
                    <a:latin typeface="Arial" panose="020B0604020202020204" pitchFamily="34" charset="0"/>
                    <a:cs typeface="Arial" panose="020B0604020202020204" pitchFamily="34" charset="0"/>
                  </a:rPr>
                  <a:t>Attention to detail	Listening	Verbal communication	Written communication		Cooperating</a:t>
                </a:r>
                <a:endParaRPr lang="en-US" sz="1100" dirty="0">
                  <a:latin typeface="Arial" panose="020B0604020202020204" pitchFamily="34" charset="0"/>
                  <a:cs typeface="Arial" panose="020B0604020202020204" pitchFamily="34" charset="0"/>
                </a:endParaRPr>
              </a:p>
            </p:txBody>
          </p:sp>
        </p:grpSp>
        <p:grpSp>
          <p:nvGrpSpPr>
            <p:cNvPr id="51" name="Group 50"/>
            <p:cNvGrpSpPr/>
            <p:nvPr/>
          </p:nvGrpSpPr>
          <p:grpSpPr>
            <a:xfrm>
              <a:off x="2678087" y="1537642"/>
              <a:ext cx="3066950" cy="1210295"/>
              <a:chOff x="4130712" y="220229"/>
              <a:chExt cx="4089267" cy="1613727"/>
            </a:xfrm>
          </p:grpSpPr>
          <p:sp>
            <p:nvSpPr>
              <p:cNvPr id="55" name="TextBox 54"/>
              <p:cNvSpPr txBox="1"/>
              <p:nvPr/>
            </p:nvSpPr>
            <p:spPr>
              <a:xfrm>
                <a:off x="4429037" y="220229"/>
                <a:ext cx="3749496"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S4</a:t>
                </a:r>
              </a:p>
            </p:txBody>
          </p:sp>
          <p:sp>
            <p:nvSpPr>
              <p:cNvPr id="56" name="TextBox 55"/>
              <p:cNvSpPr txBox="1"/>
              <p:nvPr/>
            </p:nvSpPr>
            <p:spPr>
              <a:xfrm>
                <a:off x="4130712" y="582330"/>
                <a:ext cx="4089267" cy="1251626"/>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N4/N5 (English; Maths; Sciences; Geography; Technologies; Business Studies</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a:t>
                </a:r>
                <a:r>
                  <a:rPr lang="en-US" sz="1100" dirty="0" err="1">
                    <a:latin typeface="Arial" panose="020B0604020202020204" pitchFamily="34" charset="0"/>
                    <a:cs typeface="Arial" panose="020B0604020202020204" pitchFamily="34" charset="0"/>
                  </a:rPr>
                  <a:t>Gamekeeping</a:t>
                </a:r>
                <a:r>
                  <a:rPr lang="en-US" sz="1100" dirty="0">
                    <a:latin typeface="Arial" panose="020B0604020202020204" pitchFamily="34" charset="0"/>
                    <a:cs typeface="Arial" panose="020B0604020202020204" pitchFamily="34" charset="0"/>
                  </a:rPr>
                  <a:t> Modern Apprenticeship (SCQF Level 5)</a:t>
                </a:r>
              </a:p>
            </p:txBody>
          </p:sp>
        </p:grpSp>
      </p:grpSp>
      <p:grpSp>
        <p:nvGrpSpPr>
          <p:cNvPr id="157" name="Group 156"/>
          <p:cNvGrpSpPr/>
          <p:nvPr/>
        </p:nvGrpSpPr>
        <p:grpSpPr>
          <a:xfrm>
            <a:off x="-11506" y="1112152"/>
            <a:ext cx="9136158" cy="4544040"/>
            <a:chOff x="-14990" y="1922398"/>
            <a:chExt cx="12181544" cy="3558978"/>
          </a:xfrm>
        </p:grpSpPr>
        <p:sp>
          <p:nvSpPr>
            <p:cNvPr id="194" name="Freeform 193"/>
            <p:cNvSpPr/>
            <p:nvPr/>
          </p:nvSpPr>
          <p:spPr>
            <a:xfrm>
              <a:off x="-14288" y="204271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4413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5" name="Group 194"/>
            <p:cNvGrpSpPr/>
            <p:nvPr/>
          </p:nvGrpSpPr>
          <p:grpSpPr>
            <a:xfrm>
              <a:off x="-14990" y="1922398"/>
              <a:ext cx="12180842" cy="3558978"/>
              <a:chOff x="-14990" y="1922398"/>
              <a:chExt cx="12180842" cy="3558978"/>
            </a:xfrm>
          </p:grpSpPr>
          <p:sp>
            <p:nvSpPr>
              <p:cNvPr id="196" name="Freeform 195"/>
              <p:cNvSpPr/>
              <p:nvPr/>
            </p:nvSpPr>
            <p:spPr>
              <a:xfrm>
                <a:off x="-14990" y="203133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222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7" name="Group 196"/>
              <p:cNvGrpSpPr/>
              <p:nvPr/>
            </p:nvGrpSpPr>
            <p:grpSpPr>
              <a:xfrm>
                <a:off x="845605" y="1922398"/>
                <a:ext cx="7519855" cy="3558978"/>
                <a:chOff x="845605" y="1922398"/>
                <a:chExt cx="7519855" cy="3558978"/>
              </a:xfrm>
              <a:solidFill>
                <a:schemeClr val="tx2">
                  <a:lumMod val="65000"/>
                  <a:lumOff val="35000"/>
                </a:schemeClr>
              </a:solidFill>
            </p:grpSpPr>
            <p:sp>
              <p:nvSpPr>
                <p:cNvPr id="198" name="Isosceles Triangle 197"/>
                <p:cNvSpPr/>
                <p:nvPr/>
              </p:nvSpPr>
              <p:spPr>
                <a:xfrm rot="5400000">
                  <a:off x="793951"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99" name="Isosceles Triangle 198"/>
                <p:cNvSpPr/>
                <p:nvPr/>
              </p:nvSpPr>
              <p:spPr>
                <a:xfrm rot="5400000">
                  <a:off x="4513529"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0" name="Isosceles Triangle 199"/>
                <p:cNvSpPr/>
                <p:nvPr/>
              </p:nvSpPr>
              <p:spPr>
                <a:xfrm rot="10800000">
                  <a:off x="959881" y="4392865"/>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1" name="Isosceles Triangle 200"/>
                <p:cNvSpPr/>
                <p:nvPr/>
              </p:nvSpPr>
              <p:spPr>
                <a:xfrm rot="16200000">
                  <a:off x="5823992" y="350567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2" name="Isosceles Triangle 201"/>
                <p:cNvSpPr/>
                <p:nvPr/>
              </p:nvSpPr>
              <p:spPr>
                <a:xfrm rot="5400000">
                  <a:off x="7787036" y="1979589"/>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3" name="Isosceles Triangle 202"/>
                <p:cNvSpPr/>
                <p:nvPr/>
              </p:nvSpPr>
              <p:spPr>
                <a:xfrm rot="5400000">
                  <a:off x="4481450" y="5311778"/>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4" name="Isosceles Triangle 203"/>
                <p:cNvSpPr/>
                <p:nvPr/>
              </p:nvSpPr>
              <p:spPr>
                <a:xfrm rot="5400000">
                  <a:off x="8201028" y="5316944"/>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grpSp>
        <p:nvGrpSpPr>
          <p:cNvPr id="159" name="Group 158"/>
          <p:cNvGrpSpPr/>
          <p:nvPr/>
        </p:nvGrpSpPr>
        <p:grpSpPr>
          <a:xfrm>
            <a:off x="4491056" y="985480"/>
            <a:ext cx="737472" cy="737471"/>
            <a:chOff x="5507384" y="1554292"/>
            <a:chExt cx="983296" cy="983294"/>
          </a:xfrm>
        </p:grpSpPr>
        <p:grpSp>
          <p:nvGrpSpPr>
            <p:cNvPr id="190" name="Group 189"/>
            <p:cNvGrpSpPr/>
            <p:nvPr/>
          </p:nvGrpSpPr>
          <p:grpSpPr>
            <a:xfrm>
              <a:off x="5507384" y="1554292"/>
              <a:ext cx="983296" cy="983294"/>
              <a:chOff x="5507384" y="1554292"/>
              <a:chExt cx="983296" cy="983294"/>
            </a:xfrm>
          </p:grpSpPr>
          <p:sp>
            <p:nvSpPr>
              <p:cNvPr id="192" name="Oval 191"/>
              <p:cNvSpPr/>
              <p:nvPr/>
            </p:nvSpPr>
            <p:spPr>
              <a:xfrm>
                <a:off x="5507384"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3" name="Oval 192"/>
              <p:cNvSpPr/>
              <p:nvPr/>
            </p:nvSpPr>
            <p:spPr>
              <a:xfrm>
                <a:off x="5606805" y="1653713"/>
                <a:ext cx="784455" cy="784452"/>
              </a:xfrm>
              <a:prstGeom prst="ellipse">
                <a:avLst/>
              </a:prstGeom>
              <a:gradFill>
                <a:gsLst>
                  <a:gs pos="2000">
                    <a:srgbClr val="25AD89"/>
                  </a:gs>
                  <a:gs pos="93000">
                    <a:srgbClr val="1F9072"/>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91" name="TextBox 190"/>
            <p:cNvSpPr txBox="1"/>
            <p:nvPr/>
          </p:nvSpPr>
          <p:spPr>
            <a:xfrm>
              <a:off x="5718828" y="1661219"/>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grpSp>
      <p:grpSp>
        <p:nvGrpSpPr>
          <p:cNvPr id="160" name="Group 159"/>
          <p:cNvGrpSpPr/>
          <p:nvPr/>
        </p:nvGrpSpPr>
        <p:grpSpPr>
          <a:xfrm>
            <a:off x="3548655" y="2867613"/>
            <a:ext cx="737472" cy="737471"/>
            <a:chOff x="7376934" y="3081730"/>
            <a:chExt cx="983296" cy="983294"/>
          </a:xfrm>
        </p:grpSpPr>
        <p:grpSp>
          <p:nvGrpSpPr>
            <p:cNvPr id="186" name="Group 185"/>
            <p:cNvGrpSpPr/>
            <p:nvPr/>
          </p:nvGrpSpPr>
          <p:grpSpPr>
            <a:xfrm>
              <a:off x="7376934" y="3081730"/>
              <a:ext cx="983296" cy="983294"/>
              <a:chOff x="7376934" y="3081730"/>
              <a:chExt cx="983296" cy="983294"/>
            </a:xfrm>
          </p:grpSpPr>
          <p:sp>
            <p:nvSpPr>
              <p:cNvPr id="188" name="Oval 187"/>
              <p:cNvSpPr/>
              <p:nvPr/>
            </p:nvSpPr>
            <p:spPr>
              <a:xfrm>
                <a:off x="7376934"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9" name="Oval 188"/>
              <p:cNvSpPr/>
              <p:nvPr/>
            </p:nvSpPr>
            <p:spPr>
              <a:xfrm>
                <a:off x="7476355" y="3181151"/>
                <a:ext cx="784455" cy="784452"/>
              </a:xfrm>
              <a:prstGeom prst="ellipse">
                <a:avLst/>
              </a:prstGeom>
              <a:gradFill>
                <a:gsLst>
                  <a:gs pos="0">
                    <a:srgbClr val="3B556D"/>
                  </a:gs>
                  <a:gs pos="93000">
                    <a:srgbClr val="202E3B"/>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7" name="TextBox 186"/>
            <p:cNvSpPr txBox="1"/>
            <p:nvPr/>
          </p:nvSpPr>
          <p:spPr>
            <a:xfrm>
              <a:off x="7588377"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grpSp>
      <p:grpSp>
        <p:nvGrpSpPr>
          <p:cNvPr id="161" name="Group 160"/>
          <p:cNvGrpSpPr/>
          <p:nvPr/>
        </p:nvGrpSpPr>
        <p:grpSpPr>
          <a:xfrm>
            <a:off x="439277" y="3897664"/>
            <a:ext cx="737472" cy="737471"/>
            <a:chOff x="3637835" y="3081730"/>
            <a:chExt cx="983296" cy="983294"/>
          </a:xfrm>
        </p:grpSpPr>
        <p:grpSp>
          <p:nvGrpSpPr>
            <p:cNvPr id="182" name="Group 181"/>
            <p:cNvGrpSpPr/>
            <p:nvPr/>
          </p:nvGrpSpPr>
          <p:grpSpPr>
            <a:xfrm>
              <a:off x="3637835" y="3081730"/>
              <a:ext cx="983296" cy="983294"/>
              <a:chOff x="3637835" y="3081730"/>
              <a:chExt cx="983296" cy="983294"/>
            </a:xfrm>
          </p:grpSpPr>
          <p:sp>
            <p:nvSpPr>
              <p:cNvPr id="184" name="Oval 183"/>
              <p:cNvSpPr/>
              <p:nvPr/>
            </p:nvSpPr>
            <p:spPr>
              <a:xfrm>
                <a:off x="3637835"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5" name="Oval 184"/>
              <p:cNvSpPr/>
              <p:nvPr/>
            </p:nvSpPr>
            <p:spPr>
              <a:xfrm>
                <a:off x="3737256" y="3181151"/>
                <a:ext cx="784455" cy="784452"/>
              </a:xfrm>
              <a:prstGeom prst="ellipse">
                <a:avLst/>
              </a:prstGeom>
              <a:gradFill>
                <a:gsLst>
                  <a:gs pos="0">
                    <a:srgbClr val="DFBE45"/>
                  </a:gs>
                  <a:gs pos="93000">
                    <a:srgbClr val="CBA723"/>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3" name="TextBox 182"/>
            <p:cNvSpPr txBox="1"/>
            <p:nvPr/>
          </p:nvSpPr>
          <p:spPr>
            <a:xfrm>
              <a:off x="3849279"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grpSp>
      <p:grpSp>
        <p:nvGrpSpPr>
          <p:cNvPr id="162" name="Group 161"/>
          <p:cNvGrpSpPr/>
          <p:nvPr/>
        </p:nvGrpSpPr>
        <p:grpSpPr>
          <a:xfrm>
            <a:off x="6594430" y="5162699"/>
            <a:ext cx="737472" cy="737471"/>
            <a:chOff x="2052393" y="4894978"/>
            <a:chExt cx="983296" cy="983294"/>
          </a:xfrm>
        </p:grpSpPr>
        <p:grpSp>
          <p:nvGrpSpPr>
            <p:cNvPr id="178" name="Group 177"/>
            <p:cNvGrpSpPr/>
            <p:nvPr/>
          </p:nvGrpSpPr>
          <p:grpSpPr>
            <a:xfrm>
              <a:off x="2052393" y="4894978"/>
              <a:ext cx="983296" cy="983294"/>
              <a:chOff x="2052393" y="4894978"/>
              <a:chExt cx="983296" cy="983294"/>
            </a:xfrm>
          </p:grpSpPr>
          <p:sp>
            <p:nvSpPr>
              <p:cNvPr id="180" name="Oval 179"/>
              <p:cNvSpPr/>
              <p:nvPr/>
            </p:nvSpPr>
            <p:spPr>
              <a:xfrm>
                <a:off x="2052393" y="4894978"/>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1" name="Oval 180"/>
              <p:cNvSpPr/>
              <p:nvPr/>
            </p:nvSpPr>
            <p:spPr>
              <a:xfrm>
                <a:off x="2151814" y="4994399"/>
                <a:ext cx="784455" cy="784452"/>
              </a:xfrm>
              <a:prstGeom prst="ellipse">
                <a:avLst/>
              </a:prstGeom>
              <a:gradFill>
                <a:gsLst>
                  <a:gs pos="0">
                    <a:srgbClr val="D63A36"/>
                  </a:gs>
                  <a:gs pos="93000">
                    <a:srgbClr val="AE2724"/>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9" name="TextBox 178"/>
            <p:cNvSpPr txBox="1"/>
            <p:nvPr/>
          </p:nvSpPr>
          <p:spPr>
            <a:xfrm>
              <a:off x="2263836" y="5001905"/>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grpSp>
      <p:grpSp>
        <p:nvGrpSpPr>
          <p:cNvPr id="165" name="Group 164"/>
          <p:cNvGrpSpPr/>
          <p:nvPr/>
        </p:nvGrpSpPr>
        <p:grpSpPr>
          <a:xfrm>
            <a:off x="822766" y="1004237"/>
            <a:ext cx="737472" cy="737471"/>
            <a:chOff x="1768286" y="1554292"/>
            <a:chExt cx="983296" cy="983294"/>
          </a:xfrm>
        </p:grpSpPr>
        <p:grpSp>
          <p:nvGrpSpPr>
            <p:cNvPr id="166" name="Group 165"/>
            <p:cNvGrpSpPr/>
            <p:nvPr/>
          </p:nvGrpSpPr>
          <p:grpSpPr>
            <a:xfrm>
              <a:off x="1768286" y="1554292"/>
              <a:ext cx="983296" cy="983294"/>
              <a:chOff x="1768286" y="1554292"/>
              <a:chExt cx="983296" cy="983294"/>
            </a:xfrm>
          </p:grpSpPr>
          <p:sp>
            <p:nvSpPr>
              <p:cNvPr id="168" name="Oval 167"/>
              <p:cNvSpPr/>
              <p:nvPr/>
            </p:nvSpPr>
            <p:spPr>
              <a:xfrm>
                <a:off x="1768286"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9" name="Oval 168"/>
              <p:cNvSpPr/>
              <p:nvPr/>
            </p:nvSpPr>
            <p:spPr>
              <a:xfrm>
                <a:off x="1867707" y="1653713"/>
                <a:ext cx="784455" cy="784452"/>
              </a:xfrm>
              <a:prstGeom prst="ellipse">
                <a:avLst/>
              </a:prstGeom>
              <a:gradFill>
                <a:gsLst>
                  <a:gs pos="0">
                    <a:srgbClr val="008DF6"/>
                  </a:gs>
                  <a:gs pos="93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67" name="TextBox 166"/>
            <p:cNvSpPr txBox="1"/>
            <p:nvPr/>
          </p:nvSpPr>
          <p:spPr>
            <a:xfrm>
              <a:off x="1995239" y="1661219"/>
              <a:ext cx="529391" cy="800218"/>
            </a:xfrm>
            <a:prstGeom prst="rect">
              <a:avLst/>
            </a:prstGeom>
            <a:noFill/>
          </p:spPr>
          <p:txBody>
            <a:bodyPr wrap="squar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grpSp>
      <p:sp>
        <p:nvSpPr>
          <p:cNvPr id="77" name="TextBox 76"/>
          <p:cNvSpPr txBox="1"/>
          <p:nvPr/>
        </p:nvSpPr>
        <p:spPr>
          <a:xfrm>
            <a:off x="5460294" y="3972230"/>
            <a:ext cx="3246978" cy="938719"/>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Higher/Advanced 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Geography; Technologies; Business Studies)</a:t>
            </a:r>
          </a:p>
          <a:p>
            <a:pPr defTabSz="514350">
              <a:defRPr/>
            </a:pPr>
            <a:r>
              <a:rPr lang="en-US" sz="1100" dirty="0">
                <a:latin typeface="Arial" panose="020B0604020202020204" pitchFamily="34" charset="0"/>
                <a:cs typeface="Arial" panose="020B0604020202020204" pitchFamily="34" charset="0"/>
              </a:rPr>
              <a:t>OR</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Game and Wildlife Management  HNC (SCQF Level 7)</a:t>
            </a:r>
          </a:p>
        </p:txBody>
      </p:sp>
      <p:sp>
        <p:nvSpPr>
          <p:cNvPr id="78" name="TextBox 77"/>
          <p:cNvSpPr txBox="1"/>
          <p:nvPr/>
        </p:nvSpPr>
        <p:spPr>
          <a:xfrm>
            <a:off x="5679026" y="3700963"/>
            <a:ext cx="2177830"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S6</a:t>
            </a:r>
          </a:p>
        </p:txBody>
      </p:sp>
    </p:spTree>
    <p:extLst>
      <p:ext uri="{BB962C8B-B14F-4D97-AF65-F5344CB8AC3E}">
        <p14:creationId xmlns:p14="http://schemas.microsoft.com/office/powerpoint/2010/main" val="1545434743"/>
      </p:ext>
    </p:extLst>
  </p:cSld>
  <p:clrMapOvr>
    <a:masterClrMapping/>
  </p:clrMapOvr>
  <mc:AlternateContent xmlns:mc="http://schemas.openxmlformats.org/markup-compatibility/2006" xmlns:p14="http://schemas.microsoft.com/office/powerpoint/2010/main">
    <mc:Choice Requires="p14">
      <p:transition spd="slow" p14:dur="2000" advTm="35336"/>
    </mc:Choice>
    <mc:Fallback xmlns="">
      <p:transition spd="slow" advTm="353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0" y="0"/>
            <a:ext cx="8706152" cy="625164"/>
            <a:chOff x="1493" y="0"/>
            <a:chExt cx="11608202" cy="833552"/>
          </a:xfrm>
        </p:grpSpPr>
        <p:sp>
          <p:nvSpPr>
            <p:cNvPr id="4" name="TextBox 3"/>
            <p:cNvSpPr txBox="1"/>
            <p:nvPr/>
          </p:nvSpPr>
          <p:spPr>
            <a:xfrm>
              <a:off x="11158" y="0"/>
              <a:ext cx="11598537" cy="697627"/>
            </a:xfrm>
            <a:prstGeom prst="rect">
              <a:avLst/>
            </a:prstGeom>
            <a:noFill/>
          </p:spPr>
          <p:txBody>
            <a:bodyPr wrap="square" rtlCol="0" anchor="ctr">
              <a:spAutoFit/>
            </a:bodyPr>
            <a:lstStyle/>
            <a:p>
              <a:r>
                <a:rPr lang="en-US" sz="2800">
                  <a:latin typeface="Arial" panose="020B0604020202020204" pitchFamily="34" charset="0"/>
                  <a:cs typeface="Arial" panose="020B0604020202020204" pitchFamily="34" charset="0"/>
                </a:rPr>
                <a:t>Healthcare </a:t>
              </a:r>
              <a:r>
                <a:rPr lang="en-US" sz="2800" dirty="0">
                  <a:latin typeface="Arial" panose="020B0604020202020204" pitchFamily="34" charset="0"/>
                  <a:cs typeface="Arial" panose="020B0604020202020204" pitchFamily="34" charset="0"/>
                </a:rPr>
                <a:t>– Midwife</a:t>
              </a:r>
            </a:p>
          </p:txBody>
        </p:sp>
        <p:sp>
          <p:nvSpPr>
            <p:cNvPr id="7" name="Rectangle 6"/>
            <p:cNvSpPr/>
            <p:nvPr userDrawn="1"/>
          </p:nvSpPr>
          <p:spPr>
            <a:xfrm>
              <a:off x="1493" y="805164"/>
              <a:ext cx="4203202" cy="28388"/>
            </a:xfrm>
            <a:prstGeom prst="rect">
              <a:avLst/>
            </a:prstGeom>
            <a:solidFill>
              <a:srgbClr val="015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grpSp>
      <p:grpSp>
        <p:nvGrpSpPr>
          <p:cNvPr id="8" name="Group 7"/>
          <p:cNvGrpSpPr/>
          <p:nvPr/>
        </p:nvGrpSpPr>
        <p:grpSpPr>
          <a:xfrm>
            <a:off x="361827" y="628124"/>
            <a:ext cx="8143213" cy="5962165"/>
            <a:chOff x="361827" y="517284"/>
            <a:chExt cx="8143213" cy="5962165"/>
          </a:xfrm>
        </p:grpSpPr>
        <p:sp>
          <p:nvSpPr>
            <p:cNvPr id="65" name="TextBox 64"/>
            <p:cNvSpPr txBox="1"/>
            <p:nvPr/>
          </p:nvSpPr>
          <p:spPr>
            <a:xfrm>
              <a:off x="361827" y="584328"/>
              <a:ext cx="1877836"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Primary Education</a:t>
              </a:r>
            </a:p>
          </p:txBody>
        </p:sp>
        <p:sp>
          <p:nvSpPr>
            <p:cNvPr id="63" name="TextBox 62"/>
            <p:cNvSpPr txBox="1"/>
            <p:nvPr/>
          </p:nvSpPr>
          <p:spPr>
            <a:xfrm>
              <a:off x="3623253" y="517284"/>
              <a:ext cx="3142178"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S1 – S3 Broad General Education</a:t>
              </a:r>
            </a:p>
          </p:txBody>
        </p:sp>
        <p:grpSp>
          <p:nvGrpSpPr>
            <p:cNvPr id="48" name="Group 47"/>
            <p:cNvGrpSpPr/>
            <p:nvPr/>
          </p:nvGrpSpPr>
          <p:grpSpPr>
            <a:xfrm>
              <a:off x="1337217" y="3471948"/>
              <a:ext cx="3228405" cy="1356449"/>
              <a:chOff x="2614311" y="5563075"/>
              <a:chExt cx="4304541" cy="1808598"/>
            </a:xfrm>
          </p:grpSpPr>
          <p:sp>
            <p:nvSpPr>
              <p:cNvPr id="61" name="TextBox 60"/>
              <p:cNvSpPr txBox="1"/>
              <p:nvPr/>
            </p:nvSpPr>
            <p:spPr>
              <a:xfrm>
                <a:off x="2809352" y="5563075"/>
                <a:ext cx="2961529"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S5</a:t>
                </a:r>
              </a:p>
            </p:txBody>
          </p:sp>
          <p:sp>
            <p:nvSpPr>
              <p:cNvPr id="62" name="TextBox 61"/>
              <p:cNvSpPr txBox="1"/>
              <p:nvPr/>
            </p:nvSpPr>
            <p:spPr>
              <a:xfrm>
                <a:off x="2614311" y="6120048"/>
                <a:ext cx="4304541" cy="1251625"/>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Human Biology)</a:t>
                </a:r>
              </a:p>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Borders College Schools Academy (Psychology; Care)</a:t>
                </a:r>
                <a:endParaRPr lang="en-US" sz="1100" dirty="0">
                  <a:latin typeface="Arial" panose="020B0604020202020204" pitchFamily="34" charset="0"/>
                  <a:cs typeface="Arial" panose="020B0604020202020204" pitchFamily="34" charset="0"/>
                </a:endParaRP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Foundation Apprenticeship in Social Services and Healthcare (SCQF Level 6)</a:t>
                </a:r>
              </a:p>
            </p:txBody>
          </p:sp>
        </p:grpSp>
        <p:grpSp>
          <p:nvGrpSpPr>
            <p:cNvPr id="50" name="Group 49"/>
            <p:cNvGrpSpPr/>
            <p:nvPr/>
          </p:nvGrpSpPr>
          <p:grpSpPr>
            <a:xfrm>
              <a:off x="487033" y="5558439"/>
              <a:ext cx="8018007" cy="921010"/>
              <a:chOff x="1692646" y="5574242"/>
              <a:chExt cx="10690677" cy="1228017"/>
            </a:xfrm>
          </p:grpSpPr>
          <p:sp>
            <p:nvSpPr>
              <p:cNvPr id="57" name="TextBox 56"/>
              <p:cNvSpPr txBox="1"/>
              <p:nvPr/>
            </p:nvSpPr>
            <p:spPr>
              <a:xfrm>
                <a:off x="1692646" y="5574242"/>
                <a:ext cx="1786264" cy="410372"/>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Skills</a:t>
                </a:r>
              </a:p>
            </p:txBody>
          </p:sp>
          <p:sp>
            <p:nvSpPr>
              <p:cNvPr id="58" name="TextBox 57"/>
              <p:cNvSpPr txBox="1"/>
              <p:nvPr/>
            </p:nvSpPr>
            <p:spPr>
              <a:xfrm>
                <a:off x="2170981" y="6002038"/>
                <a:ext cx="10212342" cy="800221"/>
              </a:xfrm>
              <a:prstGeom prst="rect">
                <a:avLst/>
              </a:prstGeom>
              <a:noFill/>
            </p:spPr>
            <p:txBody>
              <a:bodyPr wrap="square" rtlCol="0" anchor="ctr">
                <a:spAutoFit/>
              </a:bodyPr>
              <a:lstStyle/>
              <a:p>
                <a:pPr defTabSz="514350">
                  <a:defRPr/>
                </a:pPr>
                <a:r>
                  <a:rPr lang="en-GB" sz="1100" dirty="0">
                    <a:latin typeface="Arial" panose="020B0604020202020204" pitchFamily="34" charset="0"/>
                    <a:cs typeface="Arial" panose="020B0604020202020204" pitchFamily="34" charset="0"/>
                  </a:rPr>
                  <a:t>Resilience	Taking responsibility	Making decisions	Developing a plan	Listening</a:t>
                </a:r>
              </a:p>
              <a:p>
                <a:pPr defTabSz="514350">
                  <a:defRPr/>
                </a:pPr>
                <a:endParaRPr lang="en-GB" sz="1100" dirty="0">
                  <a:latin typeface="Arial" panose="020B0604020202020204" pitchFamily="34" charset="0"/>
                  <a:cs typeface="Arial" panose="020B0604020202020204" pitchFamily="34" charset="0"/>
                </a:endParaRPr>
              </a:p>
              <a:p>
                <a:pPr defTabSz="514350">
                  <a:defRPr/>
                </a:pPr>
                <a:r>
                  <a:rPr lang="en-GB" sz="1100" dirty="0">
                    <a:latin typeface="Arial" panose="020B0604020202020204" pitchFamily="34" charset="0"/>
                    <a:cs typeface="Arial" panose="020B0604020202020204" pitchFamily="34" charset="0"/>
                  </a:rPr>
                  <a:t>Verbal communication		Supporting	Social conscience	Empathising	Researching</a:t>
                </a:r>
                <a:r>
                  <a:rPr lang="en-GB" sz="1100" dirty="0">
                    <a:solidFill>
                      <a:schemeClr val="tx2">
                        <a:lumMod val="65000"/>
                        <a:lumOff val="35000"/>
                      </a:schemeClr>
                    </a:solidFill>
                    <a:latin typeface="Arial" panose="020B0604020202020204" pitchFamily="34" charset="0"/>
                    <a:cs typeface="Arial" panose="020B0604020202020204" pitchFamily="34" charset="0"/>
                  </a:rPr>
                  <a:t>	</a:t>
                </a:r>
                <a:endParaRPr lang="en-US" sz="1100" dirty="0">
                  <a:solidFill>
                    <a:schemeClr val="tx2">
                      <a:lumMod val="65000"/>
                      <a:lumOff val="35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2594070" y="1733417"/>
              <a:ext cx="3066950" cy="879578"/>
              <a:chOff x="4018689" y="481262"/>
              <a:chExt cx="4089267" cy="1172771"/>
            </a:xfrm>
          </p:grpSpPr>
          <p:sp>
            <p:nvSpPr>
              <p:cNvPr id="55" name="TextBox 54"/>
              <p:cNvSpPr txBox="1"/>
              <p:nvPr/>
            </p:nvSpPr>
            <p:spPr>
              <a:xfrm>
                <a:off x="4310865" y="481262"/>
                <a:ext cx="3749496"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S4</a:t>
                </a:r>
              </a:p>
            </p:txBody>
          </p:sp>
          <p:sp>
            <p:nvSpPr>
              <p:cNvPr id="56" name="TextBox 55"/>
              <p:cNvSpPr txBox="1"/>
              <p:nvPr/>
            </p:nvSpPr>
            <p:spPr>
              <a:xfrm>
                <a:off x="4018689" y="853814"/>
                <a:ext cx="4089267" cy="800219"/>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N4/N5 (English; Maths; Biology)</a:t>
                </a:r>
              </a:p>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Borders College Schools Academy (Psychology; Care)</a:t>
                </a:r>
              </a:p>
            </p:txBody>
          </p:sp>
        </p:grpSp>
      </p:grpSp>
      <p:grpSp>
        <p:nvGrpSpPr>
          <p:cNvPr id="157" name="Group 156"/>
          <p:cNvGrpSpPr/>
          <p:nvPr/>
        </p:nvGrpSpPr>
        <p:grpSpPr>
          <a:xfrm>
            <a:off x="-11506" y="1112152"/>
            <a:ext cx="9136158" cy="4544040"/>
            <a:chOff x="-14990" y="1922398"/>
            <a:chExt cx="12181544" cy="3558978"/>
          </a:xfrm>
        </p:grpSpPr>
        <p:sp>
          <p:nvSpPr>
            <p:cNvPr id="194" name="Freeform 193"/>
            <p:cNvSpPr/>
            <p:nvPr/>
          </p:nvSpPr>
          <p:spPr>
            <a:xfrm>
              <a:off x="-14288" y="204271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4413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5" name="Group 194"/>
            <p:cNvGrpSpPr/>
            <p:nvPr/>
          </p:nvGrpSpPr>
          <p:grpSpPr>
            <a:xfrm>
              <a:off x="-14990" y="1922398"/>
              <a:ext cx="12180842" cy="3558978"/>
              <a:chOff x="-14990" y="1922398"/>
              <a:chExt cx="12180842" cy="3558978"/>
            </a:xfrm>
          </p:grpSpPr>
          <p:sp>
            <p:nvSpPr>
              <p:cNvPr id="196" name="Freeform 195"/>
              <p:cNvSpPr/>
              <p:nvPr/>
            </p:nvSpPr>
            <p:spPr>
              <a:xfrm>
                <a:off x="-14990" y="203133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222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7" name="Group 196"/>
              <p:cNvGrpSpPr/>
              <p:nvPr/>
            </p:nvGrpSpPr>
            <p:grpSpPr>
              <a:xfrm>
                <a:off x="845605" y="1922398"/>
                <a:ext cx="7519855" cy="3558978"/>
                <a:chOff x="845605" y="1922398"/>
                <a:chExt cx="7519855" cy="3558978"/>
              </a:xfrm>
              <a:solidFill>
                <a:schemeClr val="tx2">
                  <a:lumMod val="65000"/>
                  <a:lumOff val="35000"/>
                </a:schemeClr>
              </a:solidFill>
            </p:grpSpPr>
            <p:sp>
              <p:nvSpPr>
                <p:cNvPr id="198" name="Isosceles Triangle 197"/>
                <p:cNvSpPr/>
                <p:nvPr/>
              </p:nvSpPr>
              <p:spPr>
                <a:xfrm rot="5400000">
                  <a:off x="793951"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99" name="Isosceles Triangle 198"/>
                <p:cNvSpPr/>
                <p:nvPr/>
              </p:nvSpPr>
              <p:spPr>
                <a:xfrm rot="5400000">
                  <a:off x="4513529"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0" name="Isosceles Triangle 199"/>
                <p:cNvSpPr/>
                <p:nvPr/>
              </p:nvSpPr>
              <p:spPr>
                <a:xfrm rot="10800000">
                  <a:off x="959881" y="4392865"/>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1" name="Isosceles Triangle 200"/>
                <p:cNvSpPr/>
                <p:nvPr/>
              </p:nvSpPr>
              <p:spPr>
                <a:xfrm rot="16200000">
                  <a:off x="5823992" y="350567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2" name="Isosceles Triangle 201"/>
                <p:cNvSpPr/>
                <p:nvPr/>
              </p:nvSpPr>
              <p:spPr>
                <a:xfrm rot="5400000">
                  <a:off x="7787036" y="1979589"/>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3" name="Isosceles Triangle 202"/>
                <p:cNvSpPr/>
                <p:nvPr/>
              </p:nvSpPr>
              <p:spPr>
                <a:xfrm rot="5400000">
                  <a:off x="4481450" y="5311778"/>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4" name="Isosceles Triangle 203"/>
                <p:cNvSpPr/>
                <p:nvPr/>
              </p:nvSpPr>
              <p:spPr>
                <a:xfrm rot="5400000">
                  <a:off x="8201028" y="5316944"/>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grpSp>
        <p:nvGrpSpPr>
          <p:cNvPr id="159" name="Group 158"/>
          <p:cNvGrpSpPr/>
          <p:nvPr/>
        </p:nvGrpSpPr>
        <p:grpSpPr>
          <a:xfrm>
            <a:off x="4491056" y="985480"/>
            <a:ext cx="737472" cy="737471"/>
            <a:chOff x="5507384" y="1554292"/>
            <a:chExt cx="983296" cy="983294"/>
          </a:xfrm>
        </p:grpSpPr>
        <p:grpSp>
          <p:nvGrpSpPr>
            <p:cNvPr id="190" name="Group 189"/>
            <p:cNvGrpSpPr/>
            <p:nvPr/>
          </p:nvGrpSpPr>
          <p:grpSpPr>
            <a:xfrm>
              <a:off x="5507384" y="1554292"/>
              <a:ext cx="983296" cy="983294"/>
              <a:chOff x="5507384" y="1554292"/>
              <a:chExt cx="983296" cy="983294"/>
            </a:xfrm>
          </p:grpSpPr>
          <p:sp>
            <p:nvSpPr>
              <p:cNvPr id="192" name="Oval 191"/>
              <p:cNvSpPr/>
              <p:nvPr/>
            </p:nvSpPr>
            <p:spPr>
              <a:xfrm>
                <a:off x="5507384"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3" name="Oval 192"/>
              <p:cNvSpPr/>
              <p:nvPr/>
            </p:nvSpPr>
            <p:spPr>
              <a:xfrm>
                <a:off x="5606805" y="1653713"/>
                <a:ext cx="784455" cy="784452"/>
              </a:xfrm>
              <a:prstGeom prst="ellipse">
                <a:avLst/>
              </a:prstGeom>
              <a:gradFill>
                <a:gsLst>
                  <a:gs pos="2000">
                    <a:srgbClr val="25AD89"/>
                  </a:gs>
                  <a:gs pos="93000">
                    <a:srgbClr val="1F9072"/>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91" name="TextBox 190"/>
            <p:cNvSpPr txBox="1"/>
            <p:nvPr/>
          </p:nvSpPr>
          <p:spPr>
            <a:xfrm>
              <a:off x="5718828" y="1661219"/>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grpSp>
      <p:grpSp>
        <p:nvGrpSpPr>
          <p:cNvPr id="160" name="Group 159"/>
          <p:cNvGrpSpPr/>
          <p:nvPr/>
        </p:nvGrpSpPr>
        <p:grpSpPr>
          <a:xfrm>
            <a:off x="3548655" y="2867613"/>
            <a:ext cx="737472" cy="737471"/>
            <a:chOff x="7376934" y="3081730"/>
            <a:chExt cx="983296" cy="983294"/>
          </a:xfrm>
        </p:grpSpPr>
        <p:grpSp>
          <p:nvGrpSpPr>
            <p:cNvPr id="186" name="Group 185"/>
            <p:cNvGrpSpPr/>
            <p:nvPr/>
          </p:nvGrpSpPr>
          <p:grpSpPr>
            <a:xfrm>
              <a:off x="7376934" y="3081730"/>
              <a:ext cx="983296" cy="983294"/>
              <a:chOff x="7376934" y="3081730"/>
              <a:chExt cx="983296" cy="983294"/>
            </a:xfrm>
          </p:grpSpPr>
          <p:sp>
            <p:nvSpPr>
              <p:cNvPr id="188" name="Oval 187"/>
              <p:cNvSpPr/>
              <p:nvPr/>
            </p:nvSpPr>
            <p:spPr>
              <a:xfrm>
                <a:off x="7376934"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9" name="Oval 188"/>
              <p:cNvSpPr/>
              <p:nvPr/>
            </p:nvSpPr>
            <p:spPr>
              <a:xfrm>
                <a:off x="7476355" y="3181151"/>
                <a:ext cx="784455" cy="784452"/>
              </a:xfrm>
              <a:prstGeom prst="ellipse">
                <a:avLst/>
              </a:prstGeom>
              <a:gradFill>
                <a:gsLst>
                  <a:gs pos="0">
                    <a:srgbClr val="3B556D"/>
                  </a:gs>
                  <a:gs pos="93000">
                    <a:srgbClr val="202E3B"/>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7" name="TextBox 186"/>
            <p:cNvSpPr txBox="1"/>
            <p:nvPr/>
          </p:nvSpPr>
          <p:spPr>
            <a:xfrm>
              <a:off x="7588377"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grpSp>
      <p:grpSp>
        <p:nvGrpSpPr>
          <p:cNvPr id="161" name="Group 160"/>
          <p:cNvGrpSpPr/>
          <p:nvPr/>
        </p:nvGrpSpPr>
        <p:grpSpPr>
          <a:xfrm>
            <a:off x="439277" y="3897664"/>
            <a:ext cx="737472" cy="737471"/>
            <a:chOff x="3637835" y="3081730"/>
            <a:chExt cx="983296" cy="983294"/>
          </a:xfrm>
        </p:grpSpPr>
        <p:grpSp>
          <p:nvGrpSpPr>
            <p:cNvPr id="182" name="Group 181"/>
            <p:cNvGrpSpPr/>
            <p:nvPr/>
          </p:nvGrpSpPr>
          <p:grpSpPr>
            <a:xfrm>
              <a:off x="3637835" y="3081730"/>
              <a:ext cx="983296" cy="983294"/>
              <a:chOff x="3637835" y="3081730"/>
              <a:chExt cx="983296" cy="983294"/>
            </a:xfrm>
          </p:grpSpPr>
          <p:sp>
            <p:nvSpPr>
              <p:cNvPr id="184" name="Oval 183"/>
              <p:cNvSpPr/>
              <p:nvPr/>
            </p:nvSpPr>
            <p:spPr>
              <a:xfrm>
                <a:off x="3637835"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5" name="Oval 184"/>
              <p:cNvSpPr/>
              <p:nvPr/>
            </p:nvSpPr>
            <p:spPr>
              <a:xfrm>
                <a:off x="3737256" y="3181151"/>
                <a:ext cx="784455" cy="784452"/>
              </a:xfrm>
              <a:prstGeom prst="ellipse">
                <a:avLst/>
              </a:prstGeom>
              <a:gradFill>
                <a:gsLst>
                  <a:gs pos="0">
                    <a:srgbClr val="DFBE45"/>
                  </a:gs>
                  <a:gs pos="93000">
                    <a:srgbClr val="CBA723"/>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3" name="TextBox 182"/>
            <p:cNvSpPr txBox="1"/>
            <p:nvPr/>
          </p:nvSpPr>
          <p:spPr>
            <a:xfrm>
              <a:off x="3849279"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grpSp>
      <p:grpSp>
        <p:nvGrpSpPr>
          <p:cNvPr id="162" name="Group 161"/>
          <p:cNvGrpSpPr/>
          <p:nvPr/>
        </p:nvGrpSpPr>
        <p:grpSpPr>
          <a:xfrm>
            <a:off x="6594430" y="5162699"/>
            <a:ext cx="737472" cy="737471"/>
            <a:chOff x="2052393" y="4894978"/>
            <a:chExt cx="983296" cy="983294"/>
          </a:xfrm>
        </p:grpSpPr>
        <p:grpSp>
          <p:nvGrpSpPr>
            <p:cNvPr id="178" name="Group 177"/>
            <p:cNvGrpSpPr/>
            <p:nvPr/>
          </p:nvGrpSpPr>
          <p:grpSpPr>
            <a:xfrm>
              <a:off x="2052393" y="4894978"/>
              <a:ext cx="983296" cy="983294"/>
              <a:chOff x="2052393" y="4894978"/>
              <a:chExt cx="983296" cy="983294"/>
            </a:xfrm>
          </p:grpSpPr>
          <p:sp>
            <p:nvSpPr>
              <p:cNvPr id="180" name="Oval 179"/>
              <p:cNvSpPr/>
              <p:nvPr/>
            </p:nvSpPr>
            <p:spPr>
              <a:xfrm>
                <a:off x="2052393" y="4894978"/>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1" name="Oval 180"/>
              <p:cNvSpPr/>
              <p:nvPr/>
            </p:nvSpPr>
            <p:spPr>
              <a:xfrm>
                <a:off x="2151814" y="4994399"/>
                <a:ext cx="784455" cy="784452"/>
              </a:xfrm>
              <a:prstGeom prst="ellipse">
                <a:avLst/>
              </a:prstGeom>
              <a:gradFill>
                <a:gsLst>
                  <a:gs pos="0">
                    <a:srgbClr val="D63A36"/>
                  </a:gs>
                  <a:gs pos="93000">
                    <a:srgbClr val="AE2724"/>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9" name="TextBox 178"/>
            <p:cNvSpPr txBox="1"/>
            <p:nvPr/>
          </p:nvSpPr>
          <p:spPr>
            <a:xfrm>
              <a:off x="2263836" y="5001905"/>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grpSp>
      <p:grpSp>
        <p:nvGrpSpPr>
          <p:cNvPr id="165" name="Group 164"/>
          <p:cNvGrpSpPr/>
          <p:nvPr/>
        </p:nvGrpSpPr>
        <p:grpSpPr>
          <a:xfrm>
            <a:off x="822766" y="1004237"/>
            <a:ext cx="737472" cy="737471"/>
            <a:chOff x="1768286" y="1554292"/>
            <a:chExt cx="983296" cy="983294"/>
          </a:xfrm>
        </p:grpSpPr>
        <p:grpSp>
          <p:nvGrpSpPr>
            <p:cNvPr id="166" name="Group 165"/>
            <p:cNvGrpSpPr/>
            <p:nvPr/>
          </p:nvGrpSpPr>
          <p:grpSpPr>
            <a:xfrm>
              <a:off x="1768286" y="1554292"/>
              <a:ext cx="983296" cy="983294"/>
              <a:chOff x="1768286" y="1554292"/>
              <a:chExt cx="983296" cy="983294"/>
            </a:xfrm>
          </p:grpSpPr>
          <p:sp>
            <p:nvSpPr>
              <p:cNvPr id="168" name="Oval 167"/>
              <p:cNvSpPr/>
              <p:nvPr/>
            </p:nvSpPr>
            <p:spPr>
              <a:xfrm>
                <a:off x="1768286"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9" name="Oval 168"/>
              <p:cNvSpPr/>
              <p:nvPr/>
            </p:nvSpPr>
            <p:spPr>
              <a:xfrm>
                <a:off x="1867707" y="1653713"/>
                <a:ext cx="784455" cy="784452"/>
              </a:xfrm>
              <a:prstGeom prst="ellipse">
                <a:avLst/>
              </a:prstGeom>
              <a:gradFill>
                <a:gsLst>
                  <a:gs pos="0">
                    <a:srgbClr val="008DF6"/>
                  </a:gs>
                  <a:gs pos="93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67" name="TextBox 166"/>
            <p:cNvSpPr txBox="1"/>
            <p:nvPr/>
          </p:nvSpPr>
          <p:spPr>
            <a:xfrm>
              <a:off x="1995239" y="1661219"/>
              <a:ext cx="529391" cy="800218"/>
            </a:xfrm>
            <a:prstGeom prst="rect">
              <a:avLst/>
            </a:prstGeom>
            <a:noFill/>
          </p:spPr>
          <p:txBody>
            <a:bodyPr wrap="squar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grpSp>
      <p:grpSp>
        <p:nvGrpSpPr>
          <p:cNvPr id="2" name="Group 1"/>
          <p:cNvGrpSpPr/>
          <p:nvPr/>
        </p:nvGrpSpPr>
        <p:grpSpPr>
          <a:xfrm>
            <a:off x="5305390" y="3468634"/>
            <a:ext cx="3401882" cy="1717148"/>
            <a:chOff x="5305390" y="3534207"/>
            <a:chExt cx="3401882" cy="1717148"/>
          </a:xfrm>
        </p:grpSpPr>
        <p:sp>
          <p:nvSpPr>
            <p:cNvPr id="77" name="TextBox 76"/>
            <p:cNvSpPr txBox="1"/>
            <p:nvPr/>
          </p:nvSpPr>
          <p:spPr>
            <a:xfrm>
              <a:off x="5305390" y="3804805"/>
              <a:ext cx="3401882" cy="1446550"/>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Higher/Advanced 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Human Biology)</a:t>
              </a:r>
            </a:p>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Borders College Schools Academy (Psychology; Care)</a:t>
              </a:r>
              <a:endParaRPr lang="en-US" sz="1100" dirty="0">
                <a:latin typeface="Arial" panose="020B0604020202020204" pitchFamily="34" charset="0"/>
                <a:cs typeface="Arial" panose="020B0604020202020204" pitchFamily="34" charset="0"/>
              </a:endParaRP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Year 2 of Foundation Apprenticeship</a:t>
              </a:r>
            </a:p>
            <a:p>
              <a:pPr marL="171450" indent="-171450" defTabSz="514350">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514350">
                <a:defRPr/>
              </a:pPr>
              <a:r>
                <a:rPr lang="en-US" sz="1100" i="1" dirty="0">
                  <a:latin typeface="Arial" panose="020B0604020202020204" pitchFamily="34" charset="0"/>
                  <a:cs typeface="Arial" panose="020B0604020202020204" pitchFamily="34" charset="0"/>
                </a:rPr>
                <a:t>Leading to University - Bachelors Degree in Midwifery</a:t>
              </a:r>
            </a:p>
          </p:txBody>
        </p:sp>
        <p:sp>
          <p:nvSpPr>
            <p:cNvPr id="78" name="TextBox 77"/>
            <p:cNvSpPr txBox="1"/>
            <p:nvPr/>
          </p:nvSpPr>
          <p:spPr>
            <a:xfrm>
              <a:off x="5505515" y="3534207"/>
              <a:ext cx="2177830"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S6</a:t>
              </a:r>
            </a:p>
          </p:txBody>
        </p:sp>
      </p:grpSp>
    </p:spTree>
    <p:extLst>
      <p:ext uri="{BB962C8B-B14F-4D97-AF65-F5344CB8AC3E}">
        <p14:creationId xmlns:p14="http://schemas.microsoft.com/office/powerpoint/2010/main" val="4223562983"/>
      </p:ext>
    </p:extLst>
  </p:cSld>
  <p:clrMapOvr>
    <a:masterClrMapping/>
  </p:clrMapOvr>
  <mc:AlternateContent xmlns:mc="http://schemas.openxmlformats.org/markup-compatibility/2006" xmlns:p14="http://schemas.microsoft.com/office/powerpoint/2010/main">
    <mc:Choice Requires="p14">
      <p:transition spd="slow" p14:dur="2000" advTm="12606"/>
    </mc:Choice>
    <mc:Fallback xmlns="">
      <p:transition spd="slow" advTm="1260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0" y="0"/>
            <a:ext cx="8706152" cy="625164"/>
            <a:chOff x="1493" y="0"/>
            <a:chExt cx="11608202" cy="833552"/>
          </a:xfrm>
        </p:grpSpPr>
        <p:sp>
          <p:nvSpPr>
            <p:cNvPr id="4" name="TextBox 3"/>
            <p:cNvSpPr txBox="1"/>
            <p:nvPr/>
          </p:nvSpPr>
          <p:spPr>
            <a:xfrm>
              <a:off x="11158" y="0"/>
              <a:ext cx="11598537" cy="697627"/>
            </a:xfrm>
            <a:prstGeom prst="rect">
              <a:avLst/>
            </a:prstGeom>
            <a:noFill/>
          </p:spPr>
          <p:txBody>
            <a:bodyPr wrap="square" rtlCol="0" anchor="ctr">
              <a:spAutoFit/>
            </a:bodyPr>
            <a:lstStyle/>
            <a:p>
              <a:r>
                <a:rPr lang="en-US" sz="2800" dirty="0">
                  <a:latin typeface="Arial" panose="020B0604020202020204" pitchFamily="34" charset="0"/>
                  <a:cs typeface="Arial" panose="020B0604020202020204" pitchFamily="34" charset="0"/>
                </a:rPr>
                <a:t>Computing and ICT – Games Developer</a:t>
              </a:r>
            </a:p>
          </p:txBody>
        </p:sp>
        <p:sp>
          <p:nvSpPr>
            <p:cNvPr id="7" name="Rectangle 6"/>
            <p:cNvSpPr/>
            <p:nvPr userDrawn="1"/>
          </p:nvSpPr>
          <p:spPr>
            <a:xfrm>
              <a:off x="1493" y="805164"/>
              <a:ext cx="4203202" cy="28388"/>
            </a:xfrm>
            <a:prstGeom prst="rect">
              <a:avLst/>
            </a:prstGeom>
            <a:solidFill>
              <a:srgbClr val="015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grpSp>
      <p:grpSp>
        <p:nvGrpSpPr>
          <p:cNvPr id="8" name="Group 7"/>
          <p:cNvGrpSpPr/>
          <p:nvPr/>
        </p:nvGrpSpPr>
        <p:grpSpPr>
          <a:xfrm>
            <a:off x="361827" y="628124"/>
            <a:ext cx="8143213" cy="5962162"/>
            <a:chOff x="361827" y="517284"/>
            <a:chExt cx="8143213" cy="5962162"/>
          </a:xfrm>
        </p:grpSpPr>
        <p:sp>
          <p:nvSpPr>
            <p:cNvPr id="65" name="TextBox 64"/>
            <p:cNvSpPr txBox="1"/>
            <p:nvPr/>
          </p:nvSpPr>
          <p:spPr>
            <a:xfrm>
              <a:off x="361827" y="584328"/>
              <a:ext cx="1877836"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Primary Education</a:t>
              </a:r>
            </a:p>
          </p:txBody>
        </p:sp>
        <p:sp>
          <p:nvSpPr>
            <p:cNvPr id="63" name="TextBox 62"/>
            <p:cNvSpPr txBox="1"/>
            <p:nvPr/>
          </p:nvSpPr>
          <p:spPr>
            <a:xfrm>
              <a:off x="3623253" y="517284"/>
              <a:ext cx="3142178"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S1 – S3 Broad General Education</a:t>
              </a:r>
            </a:p>
          </p:txBody>
        </p:sp>
        <p:grpSp>
          <p:nvGrpSpPr>
            <p:cNvPr id="48" name="Group 47"/>
            <p:cNvGrpSpPr/>
            <p:nvPr/>
          </p:nvGrpSpPr>
          <p:grpSpPr>
            <a:xfrm>
              <a:off x="1263315" y="3383769"/>
              <a:ext cx="2435352" cy="1686653"/>
              <a:chOff x="2515776" y="5445503"/>
              <a:chExt cx="3247137" cy="2248870"/>
            </a:xfrm>
          </p:grpSpPr>
          <p:sp>
            <p:nvSpPr>
              <p:cNvPr id="61" name="TextBox 60"/>
              <p:cNvSpPr txBox="1"/>
              <p:nvPr/>
            </p:nvSpPr>
            <p:spPr>
              <a:xfrm>
                <a:off x="2801384" y="5445503"/>
                <a:ext cx="2961529"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S5</a:t>
                </a:r>
              </a:p>
            </p:txBody>
          </p:sp>
          <p:sp>
            <p:nvSpPr>
              <p:cNvPr id="62" name="TextBox 61"/>
              <p:cNvSpPr txBox="1"/>
              <p:nvPr/>
            </p:nvSpPr>
            <p:spPr>
              <a:xfrm>
                <a:off x="2515776" y="5765642"/>
                <a:ext cx="3166908" cy="1928731"/>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Physics; Computing; Technologies)</a:t>
                </a:r>
              </a:p>
              <a:p>
                <a:pPr defTabSz="514350">
                  <a:defRPr/>
                </a:pPr>
                <a:r>
                  <a:rPr lang="en-US" sz="1100" dirty="0">
                    <a:latin typeface="Arial" panose="020B0604020202020204" pitchFamily="34" charset="0"/>
                    <a:cs typeface="Arial" panose="020B0604020202020204" pitchFamily="34" charset="0"/>
                  </a:rPr>
                  <a:t>OR</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Computing NC (SCQF Level 6)</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Foundation Apprenticeship Computing and Digital Media (SCQF Level 6)</a:t>
                </a:r>
              </a:p>
            </p:txBody>
          </p:sp>
        </p:grpSp>
        <p:grpSp>
          <p:nvGrpSpPr>
            <p:cNvPr id="50" name="Group 49"/>
            <p:cNvGrpSpPr/>
            <p:nvPr/>
          </p:nvGrpSpPr>
          <p:grpSpPr>
            <a:xfrm>
              <a:off x="487033" y="5558432"/>
              <a:ext cx="8018007" cy="921014"/>
              <a:chOff x="1692646" y="5574242"/>
              <a:chExt cx="10690677" cy="1228024"/>
            </a:xfrm>
          </p:grpSpPr>
          <p:sp>
            <p:nvSpPr>
              <p:cNvPr id="57" name="TextBox 56"/>
              <p:cNvSpPr txBox="1"/>
              <p:nvPr/>
            </p:nvSpPr>
            <p:spPr>
              <a:xfrm>
                <a:off x="1692646" y="5574242"/>
                <a:ext cx="1786264" cy="410372"/>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Skills</a:t>
                </a:r>
              </a:p>
            </p:txBody>
          </p:sp>
          <p:sp>
            <p:nvSpPr>
              <p:cNvPr id="58" name="TextBox 57"/>
              <p:cNvSpPr txBox="1"/>
              <p:nvPr/>
            </p:nvSpPr>
            <p:spPr>
              <a:xfrm>
                <a:off x="2170981" y="6002044"/>
                <a:ext cx="10212342" cy="800222"/>
              </a:xfrm>
              <a:prstGeom prst="rect">
                <a:avLst/>
              </a:prstGeom>
              <a:noFill/>
            </p:spPr>
            <p:txBody>
              <a:bodyPr wrap="square" rtlCol="0" anchor="ctr">
                <a:spAutoFit/>
              </a:bodyPr>
              <a:lstStyle/>
              <a:p>
                <a:pPr defTabSz="514350">
                  <a:defRPr/>
                </a:pPr>
                <a:r>
                  <a:rPr lang="en-GB" sz="1100" dirty="0">
                    <a:latin typeface="Arial" panose="020B0604020202020204" pitchFamily="34" charset="0"/>
                    <a:cs typeface="Arial" panose="020B0604020202020204" pitchFamily="34" charset="0"/>
                  </a:rPr>
                  <a:t>Adaptability	Working with technology		Written communication		Creative	Analysing</a:t>
                </a:r>
                <a:endParaRPr lang="en-US" sz="1100" dirty="0">
                  <a:latin typeface="Arial" panose="020B0604020202020204" pitchFamily="34" charset="0"/>
                  <a:cs typeface="Arial" panose="020B0604020202020204" pitchFamily="34" charset="0"/>
                </a:endParaRPr>
              </a:p>
              <a:p>
                <a:pPr defTabSz="514350">
                  <a:defRPr/>
                </a:pPr>
                <a:endParaRPr lang="en-GB" sz="1100" dirty="0">
                  <a:latin typeface="Arial" panose="020B0604020202020204" pitchFamily="34" charset="0"/>
                  <a:cs typeface="Arial" panose="020B0604020202020204" pitchFamily="34" charset="0"/>
                </a:endParaRPr>
              </a:p>
              <a:p>
                <a:pPr defTabSz="514350">
                  <a:defRPr/>
                </a:pPr>
                <a:r>
                  <a:rPr lang="en-GB" sz="1100" dirty="0">
                    <a:latin typeface="Arial" panose="020B0604020202020204" pitchFamily="34" charset="0"/>
                    <a:cs typeface="Arial" panose="020B0604020202020204" pitchFamily="34" charset="0"/>
                  </a:rPr>
                  <a:t>Problem solving		Researching	Attention to detail	Developing a plan	Making decisions</a:t>
                </a:r>
                <a:r>
                  <a:rPr lang="en-GB" sz="1100" dirty="0">
                    <a:solidFill>
                      <a:schemeClr val="tx2">
                        <a:lumMod val="65000"/>
                        <a:lumOff val="35000"/>
                      </a:schemeClr>
                    </a:solidFill>
                    <a:latin typeface="Arial" panose="020B0604020202020204" pitchFamily="34" charset="0"/>
                    <a:cs typeface="Arial" panose="020B0604020202020204" pitchFamily="34" charset="0"/>
                  </a:rPr>
                  <a:t>	</a:t>
                </a:r>
                <a:endParaRPr lang="en-US" sz="1100" dirty="0">
                  <a:solidFill>
                    <a:schemeClr val="tx2">
                      <a:lumMod val="65000"/>
                      <a:lumOff val="35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2752652" y="1873120"/>
              <a:ext cx="3066950" cy="782078"/>
              <a:chOff x="4230132" y="667532"/>
              <a:chExt cx="4089267" cy="1042771"/>
            </a:xfrm>
          </p:grpSpPr>
          <p:sp>
            <p:nvSpPr>
              <p:cNvPr id="55" name="TextBox 54"/>
              <p:cNvSpPr txBox="1"/>
              <p:nvPr/>
            </p:nvSpPr>
            <p:spPr>
              <a:xfrm>
                <a:off x="4495608" y="667532"/>
                <a:ext cx="3749496"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S4</a:t>
                </a:r>
              </a:p>
            </p:txBody>
          </p:sp>
          <p:sp>
            <p:nvSpPr>
              <p:cNvPr id="56" name="TextBox 55"/>
              <p:cNvSpPr txBox="1"/>
              <p:nvPr/>
            </p:nvSpPr>
            <p:spPr>
              <a:xfrm>
                <a:off x="4230132" y="1135787"/>
                <a:ext cx="4089267" cy="574516"/>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GB" sz="1100" dirty="0">
                    <a:latin typeface="Arial" panose="020B0604020202020204" pitchFamily="34" charset="0"/>
                    <a:cs typeface="Arial" panose="020B0604020202020204" pitchFamily="34" charset="0"/>
                  </a:rPr>
                  <a:t>N4/N5 (English; Maths; Physics; Computing; Technologies)</a:t>
                </a:r>
              </a:p>
            </p:txBody>
          </p:sp>
        </p:grpSp>
      </p:grpSp>
      <p:grpSp>
        <p:nvGrpSpPr>
          <p:cNvPr id="157" name="Group 156"/>
          <p:cNvGrpSpPr/>
          <p:nvPr/>
        </p:nvGrpSpPr>
        <p:grpSpPr>
          <a:xfrm>
            <a:off x="-11506" y="1112152"/>
            <a:ext cx="9136158" cy="4544040"/>
            <a:chOff x="-14990" y="1922398"/>
            <a:chExt cx="12181544" cy="3558978"/>
          </a:xfrm>
        </p:grpSpPr>
        <p:sp>
          <p:nvSpPr>
            <p:cNvPr id="194" name="Freeform 193"/>
            <p:cNvSpPr/>
            <p:nvPr/>
          </p:nvSpPr>
          <p:spPr>
            <a:xfrm>
              <a:off x="-14288" y="204271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4413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5" name="Group 194"/>
            <p:cNvGrpSpPr/>
            <p:nvPr/>
          </p:nvGrpSpPr>
          <p:grpSpPr>
            <a:xfrm>
              <a:off x="-14990" y="1922398"/>
              <a:ext cx="12180842" cy="3558978"/>
              <a:chOff x="-14990" y="1922398"/>
              <a:chExt cx="12180842" cy="3558978"/>
            </a:xfrm>
          </p:grpSpPr>
          <p:sp>
            <p:nvSpPr>
              <p:cNvPr id="196" name="Freeform 195"/>
              <p:cNvSpPr/>
              <p:nvPr/>
            </p:nvSpPr>
            <p:spPr>
              <a:xfrm>
                <a:off x="-14990" y="203133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222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7" name="Group 196"/>
              <p:cNvGrpSpPr/>
              <p:nvPr/>
            </p:nvGrpSpPr>
            <p:grpSpPr>
              <a:xfrm>
                <a:off x="845605" y="1922398"/>
                <a:ext cx="7519855" cy="3558978"/>
                <a:chOff x="845605" y="1922398"/>
                <a:chExt cx="7519855" cy="3558978"/>
              </a:xfrm>
              <a:solidFill>
                <a:schemeClr val="tx2">
                  <a:lumMod val="65000"/>
                  <a:lumOff val="35000"/>
                </a:schemeClr>
              </a:solidFill>
            </p:grpSpPr>
            <p:sp>
              <p:nvSpPr>
                <p:cNvPr id="198" name="Isosceles Triangle 197"/>
                <p:cNvSpPr/>
                <p:nvPr/>
              </p:nvSpPr>
              <p:spPr>
                <a:xfrm rot="5400000">
                  <a:off x="793951"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99" name="Isosceles Triangle 198"/>
                <p:cNvSpPr/>
                <p:nvPr/>
              </p:nvSpPr>
              <p:spPr>
                <a:xfrm rot="5400000">
                  <a:off x="4513529"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0" name="Isosceles Triangle 199"/>
                <p:cNvSpPr/>
                <p:nvPr/>
              </p:nvSpPr>
              <p:spPr>
                <a:xfrm rot="10800000">
                  <a:off x="959881" y="4392865"/>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1" name="Isosceles Triangle 200"/>
                <p:cNvSpPr/>
                <p:nvPr/>
              </p:nvSpPr>
              <p:spPr>
                <a:xfrm rot="16200000">
                  <a:off x="5823992" y="350567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2" name="Isosceles Triangle 201"/>
                <p:cNvSpPr/>
                <p:nvPr/>
              </p:nvSpPr>
              <p:spPr>
                <a:xfrm rot="5400000">
                  <a:off x="7787036" y="1979589"/>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3" name="Isosceles Triangle 202"/>
                <p:cNvSpPr/>
                <p:nvPr/>
              </p:nvSpPr>
              <p:spPr>
                <a:xfrm rot="5400000">
                  <a:off x="4481450" y="5311778"/>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4" name="Isosceles Triangle 203"/>
                <p:cNvSpPr/>
                <p:nvPr/>
              </p:nvSpPr>
              <p:spPr>
                <a:xfrm rot="5400000">
                  <a:off x="8201028" y="5316944"/>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grpSp>
        <p:nvGrpSpPr>
          <p:cNvPr id="159" name="Group 158"/>
          <p:cNvGrpSpPr/>
          <p:nvPr/>
        </p:nvGrpSpPr>
        <p:grpSpPr>
          <a:xfrm>
            <a:off x="4491056" y="985480"/>
            <a:ext cx="737472" cy="737471"/>
            <a:chOff x="5507384" y="1554292"/>
            <a:chExt cx="983296" cy="983294"/>
          </a:xfrm>
        </p:grpSpPr>
        <p:grpSp>
          <p:nvGrpSpPr>
            <p:cNvPr id="190" name="Group 189"/>
            <p:cNvGrpSpPr/>
            <p:nvPr/>
          </p:nvGrpSpPr>
          <p:grpSpPr>
            <a:xfrm>
              <a:off x="5507384" y="1554292"/>
              <a:ext cx="983296" cy="983294"/>
              <a:chOff x="5507384" y="1554292"/>
              <a:chExt cx="983296" cy="983294"/>
            </a:xfrm>
          </p:grpSpPr>
          <p:sp>
            <p:nvSpPr>
              <p:cNvPr id="192" name="Oval 191"/>
              <p:cNvSpPr/>
              <p:nvPr/>
            </p:nvSpPr>
            <p:spPr>
              <a:xfrm>
                <a:off x="5507384"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3" name="Oval 192"/>
              <p:cNvSpPr/>
              <p:nvPr/>
            </p:nvSpPr>
            <p:spPr>
              <a:xfrm>
                <a:off x="5606805" y="1653713"/>
                <a:ext cx="784455" cy="784452"/>
              </a:xfrm>
              <a:prstGeom prst="ellipse">
                <a:avLst/>
              </a:prstGeom>
              <a:gradFill>
                <a:gsLst>
                  <a:gs pos="2000">
                    <a:srgbClr val="25AD89"/>
                  </a:gs>
                  <a:gs pos="93000">
                    <a:srgbClr val="1F9072"/>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91" name="TextBox 190"/>
            <p:cNvSpPr txBox="1"/>
            <p:nvPr/>
          </p:nvSpPr>
          <p:spPr>
            <a:xfrm>
              <a:off x="5718828" y="1661219"/>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grpSp>
      <p:grpSp>
        <p:nvGrpSpPr>
          <p:cNvPr id="160" name="Group 159"/>
          <p:cNvGrpSpPr/>
          <p:nvPr/>
        </p:nvGrpSpPr>
        <p:grpSpPr>
          <a:xfrm>
            <a:off x="3548655" y="2867613"/>
            <a:ext cx="737472" cy="737471"/>
            <a:chOff x="7376934" y="3081730"/>
            <a:chExt cx="983296" cy="983294"/>
          </a:xfrm>
        </p:grpSpPr>
        <p:grpSp>
          <p:nvGrpSpPr>
            <p:cNvPr id="186" name="Group 185"/>
            <p:cNvGrpSpPr/>
            <p:nvPr/>
          </p:nvGrpSpPr>
          <p:grpSpPr>
            <a:xfrm>
              <a:off x="7376934" y="3081730"/>
              <a:ext cx="983296" cy="983294"/>
              <a:chOff x="7376934" y="3081730"/>
              <a:chExt cx="983296" cy="983294"/>
            </a:xfrm>
          </p:grpSpPr>
          <p:sp>
            <p:nvSpPr>
              <p:cNvPr id="188" name="Oval 187"/>
              <p:cNvSpPr/>
              <p:nvPr/>
            </p:nvSpPr>
            <p:spPr>
              <a:xfrm>
                <a:off x="7376934"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9" name="Oval 188"/>
              <p:cNvSpPr/>
              <p:nvPr/>
            </p:nvSpPr>
            <p:spPr>
              <a:xfrm>
                <a:off x="7476355" y="3181151"/>
                <a:ext cx="784455" cy="784452"/>
              </a:xfrm>
              <a:prstGeom prst="ellipse">
                <a:avLst/>
              </a:prstGeom>
              <a:gradFill>
                <a:gsLst>
                  <a:gs pos="0">
                    <a:srgbClr val="3B556D"/>
                  </a:gs>
                  <a:gs pos="93000">
                    <a:srgbClr val="202E3B"/>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7" name="TextBox 186"/>
            <p:cNvSpPr txBox="1"/>
            <p:nvPr/>
          </p:nvSpPr>
          <p:spPr>
            <a:xfrm>
              <a:off x="7588377"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grpSp>
      <p:grpSp>
        <p:nvGrpSpPr>
          <p:cNvPr id="161" name="Group 160"/>
          <p:cNvGrpSpPr/>
          <p:nvPr/>
        </p:nvGrpSpPr>
        <p:grpSpPr>
          <a:xfrm>
            <a:off x="439277" y="3897664"/>
            <a:ext cx="737472" cy="737471"/>
            <a:chOff x="3637835" y="3081730"/>
            <a:chExt cx="983296" cy="983294"/>
          </a:xfrm>
        </p:grpSpPr>
        <p:grpSp>
          <p:nvGrpSpPr>
            <p:cNvPr id="182" name="Group 181"/>
            <p:cNvGrpSpPr/>
            <p:nvPr/>
          </p:nvGrpSpPr>
          <p:grpSpPr>
            <a:xfrm>
              <a:off x="3637835" y="3081730"/>
              <a:ext cx="983296" cy="983294"/>
              <a:chOff x="3637835" y="3081730"/>
              <a:chExt cx="983296" cy="983294"/>
            </a:xfrm>
          </p:grpSpPr>
          <p:sp>
            <p:nvSpPr>
              <p:cNvPr id="184" name="Oval 183"/>
              <p:cNvSpPr/>
              <p:nvPr/>
            </p:nvSpPr>
            <p:spPr>
              <a:xfrm>
                <a:off x="3637835"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5" name="Oval 184"/>
              <p:cNvSpPr/>
              <p:nvPr/>
            </p:nvSpPr>
            <p:spPr>
              <a:xfrm>
                <a:off x="3737256" y="3181151"/>
                <a:ext cx="784455" cy="784452"/>
              </a:xfrm>
              <a:prstGeom prst="ellipse">
                <a:avLst/>
              </a:prstGeom>
              <a:gradFill>
                <a:gsLst>
                  <a:gs pos="0">
                    <a:srgbClr val="DFBE45"/>
                  </a:gs>
                  <a:gs pos="93000">
                    <a:srgbClr val="CBA723"/>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3" name="TextBox 182"/>
            <p:cNvSpPr txBox="1"/>
            <p:nvPr/>
          </p:nvSpPr>
          <p:spPr>
            <a:xfrm>
              <a:off x="3849279"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grpSp>
      <p:grpSp>
        <p:nvGrpSpPr>
          <p:cNvPr id="162" name="Group 161"/>
          <p:cNvGrpSpPr/>
          <p:nvPr/>
        </p:nvGrpSpPr>
        <p:grpSpPr>
          <a:xfrm>
            <a:off x="6594430" y="5162699"/>
            <a:ext cx="737472" cy="737471"/>
            <a:chOff x="2052393" y="4894978"/>
            <a:chExt cx="983296" cy="983294"/>
          </a:xfrm>
        </p:grpSpPr>
        <p:grpSp>
          <p:nvGrpSpPr>
            <p:cNvPr id="178" name="Group 177"/>
            <p:cNvGrpSpPr/>
            <p:nvPr/>
          </p:nvGrpSpPr>
          <p:grpSpPr>
            <a:xfrm>
              <a:off x="2052393" y="4894978"/>
              <a:ext cx="983296" cy="983294"/>
              <a:chOff x="2052393" y="4894978"/>
              <a:chExt cx="983296" cy="983294"/>
            </a:xfrm>
          </p:grpSpPr>
          <p:sp>
            <p:nvSpPr>
              <p:cNvPr id="180" name="Oval 179"/>
              <p:cNvSpPr/>
              <p:nvPr/>
            </p:nvSpPr>
            <p:spPr>
              <a:xfrm>
                <a:off x="2052393" y="4894978"/>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1" name="Oval 180"/>
              <p:cNvSpPr/>
              <p:nvPr/>
            </p:nvSpPr>
            <p:spPr>
              <a:xfrm>
                <a:off x="2151814" y="4994399"/>
                <a:ext cx="784455" cy="784452"/>
              </a:xfrm>
              <a:prstGeom prst="ellipse">
                <a:avLst/>
              </a:prstGeom>
              <a:gradFill>
                <a:gsLst>
                  <a:gs pos="0">
                    <a:srgbClr val="D63A36"/>
                  </a:gs>
                  <a:gs pos="93000">
                    <a:srgbClr val="AE2724"/>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9" name="TextBox 178"/>
            <p:cNvSpPr txBox="1"/>
            <p:nvPr/>
          </p:nvSpPr>
          <p:spPr>
            <a:xfrm>
              <a:off x="2263836" y="5001905"/>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grpSp>
      <p:grpSp>
        <p:nvGrpSpPr>
          <p:cNvPr id="165" name="Group 164"/>
          <p:cNvGrpSpPr/>
          <p:nvPr/>
        </p:nvGrpSpPr>
        <p:grpSpPr>
          <a:xfrm>
            <a:off x="822766" y="1004237"/>
            <a:ext cx="737472" cy="737471"/>
            <a:chOff x="1768286" y="1554292"/>
            <a:chExt cx="983296" cy="983294"/>
          </a:xfrm>
        </p:grpSpPr>
        <p:grpSp>
          <p:nvGrpSpPr>
            <p:cNvPr id="166" name="Group 165"/>
            <p:cNvGrpSpPr/>
            <p:nvPr/>
          </p:nvGrpSpPr>
          <p:grpSpPr>
            <a:xfrm>
              <a:off x="1768286" y="1554292"/>
              <a:ext cx="983296" cy="983294"/>
              <a:chOff x="1768286" y="1554292"/>
              <a:chExt cx="983296" cy="983294"/>
            </a:xfrm>
          </p:grpSpPr>
          <p:sp>
            <p:nvSpPr>
              <p:cNvPr id="168" name="Oval 167"/>
              <p:cNvSpPr/>
              <p:nvPr/>
            </p:nvSpPr>
            <p:spPr>
              <a:xfrm>
                <a:off x="1768286"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9" name="Oval 168"/>
              <p:cNvSpPr/>
              <p:nvPr/>
            </p:nvSpPr>
            <p:spPr>
              <a:xfrm>
                <a:off x="1867707" y="1653713"/>
                <a:ext cx="784455" cy="784452"/>
              </a:xfrm>
              <a:prstGeom prst="ellipse">
                <a:avLst/>
              </a:prstGeom>
              <a:gradFill>
                <a:gsLst>
                  <a:gs pos="0">
                    <a:srgbClr val="008DF6"/>
                  </a:gs>
                  <a:gs pos="93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67" name="TextBox 166"/>
            <p:cNvSpPr txBox="1"/>
            <p:nvPr/>
          </p:nvSpPr>
          <p:spPr>
            <a:xfrm>
              <a:off x="1995239" y="1661219"/>
              <a:ext cx="529391" cy="800218"/>
            </a:xfrm>
            <a:prstGeom prst="rect">
              <a:avLst/>
            </a:prstGeom>
            <a:noFill/>
          </p:spPr>
          <p:txBody>
            <a:bodyPr wrap="squar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grpSp>
      <p:sp>
        <p:nvSpPr>
          <p:cNvPr id="77" name="TextBox 76"/>
          <p:cNvSpPr txBox="1"/>
          <p:nvPr/>
        </p:nvSpPr>
        <p:spPr>
          <a:xfrm>
            <a:off x="5460294" y="3972230"/>
            <a:ext cx="3246978" cy="938719"/>
          </a:xfrm>
          <a:prstGeom prst="rect">
            <a:avLst/>
          </a:prstGeom>
          <a:noFill/>
        </p:spPr>
        <p:txBody>
          <a:bodyPr wrap="square" rtlCol="0" anchor="ctr">
            <a:spAutoFit/>
          </a:bodyPr>
          <a:lstStyle/>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Higher/Advanced Higher (English; </a:t>
            </a:r>
            <a:r>
              <a:rPr lang="en-US" sz="1100" dirty="0" err="1">
                <a:latin typeface="Arial" panose="020B0604020202020204" pitchFamily="34" charset="0"/>
                <a:cs typeface="Arial" panose="020B0604020202020204" pitchFamily="34" charset="0"/>
              </a:rPr>
              <a:t>Maths</a:t>
            </a:r>
            <a:r>
              <a:rPr lang="en-US" sz="1100" dirty="0">
                <a:latin typeface="Arial" panose="020B0604020202020204" pitchFamily="34" charset="0"/>
                <a:cs typeface="Arial" panose="020B0604020202020204" pitchFamily="34" charset="0"/>
              </a:rPr>
              <a:t>; Physics; Computing; Technologies)</a:t>
            </a:r>
          </a:p>
          <a:p>
            <a:pPr defTabSz="514350">
              <a:defRPr/>
            </a:pPr>
            <a:r>
              <a:rPr lang="en-US" sz="1100" dirty="0">
                <a:latin typeface="Arial" panose="020B0604020202020204" pitchFamily="34" charset="0"/>
                <a:cs typeface="Arial" panose="020B0604020202020204" pitchFamily="34" charset="0"/>
              </a:rPr>
              <a:t>OR</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College – Computing HNC (SCQF Level 7)</a:t>
            </a:r>
          </a:p>
          <a:p>
            <a:pPr marL="171450" indent="-171450" defTabSz="514350">
              <a:buFont typeface="Arial" panose="020B0604020202020204" pitchFamily="34" charset="0"/>
              <a:buChar char="•"/>
              <a:defRPr/>
            </a:pPr>
            <a:r>
              <a:rPr lang="en-US" sz="1100" dirty="0">
                <a:latin typeface="Arial" panose="020B0604020202020204" pitchFamily="34" charset="0"/>
                <a:cs typeface="Arial" panose="020B0604020202020204" pitchFamily="34" charset="0"/>
              </a:rPr>
              <a:t>Year 2 of Foundation Apprenticeship</a:t>
            </a:r>
          </a:p>
        </p:txBody>
      </p:sp>
      <p:sp>
        <p:nvSpPr>
          <p:cNvPr id="78" name="TextBox 77"/>
          <p:cNvSpPr txBox="1"/>
          <p:nvPr/>
        </p:nvSpPr>
        <p:spPr>
          <a:xfrm>
            <a:off x="5664097" y="3720480"/>
            <a:ext cx="2177830"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S6</a:t>
            </a:r>
          </a:p>
        </p:txBody>
      </p:sp>
    </p:spTree>
    <p:extLst>
      <p:ext uri="{BB962C8B-B14F-4D97-AF65-F5344CB8AC3E}">
        <p14:creationId xmlns:p14="http://schemas.microsoft.com/office/powerpoint/2010/main" val="2550942429"/>
      </p:ext>
    </p:extLst>
  </p:cSld>
  <p:clrMapOvr>
    <a:masterClrMapping/>
  </p:clrMapOvr>
  <mc:AlternateContent xmlns:mc="http://schemas.openxmlformats.org/markup-compatibility/2006" xmlns:p14="http://schemas.microsoft.com/office/powerpoint/2010/main">
    <mc:Choice Requires="p14">
      <p:transition spd="slow" p14:dur="2000" advTm="9328"/>
    </mc:Choice>
    <mc:Fallback xmlns="">
      <p:transition spd="slow" advTm="93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6" name="Straight Connector 15">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2" name="Straight Connector 21">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3300" b="1" cap="all">
                <a:solidFill>
                  <a:srgbClr val="FFFFFF"/>
                </a:solidFill>
              </a:rPr>
              <a:t>OPTIONS Examples</a:t>
            </a:r>
          </a:p>
        </p:txBody>
      </p:sp>
      <p:graphicFrame>
        <p:nvGraphicFramePr>
          <p:cNvPr id="7" name="Table 6"/>
          <p:cNvGraphicFramePr>
            <a:graphicFrameLocks noGrp="1"/>
          </p:cNvGraphicFramePr>
          <p:nvPr>
            <p:extLst>
              <p:ext uri="{D42A27DB-BD31-4B8C-83A1-F6EECF244321}">
                <p14:modId xmlns:p14="http://schemas.microsoft.com/office/powerpoint/2010/main" val="1201829449"/>
              </p:ext>
            </p:extLst>
          </p:nvPr>
        </p:nvGraphicFramePr>
        <p:xfrm>
          <a:off x="745813" y="857675"/>
          <a:ext cx="4350653" cy="5140671"/>
        </p:xfrm>
        <a:graphic>
          <a:graphicData uri="http://schemas.openxmlformats.org/drawingml/2006/table">
            <a:tbl>
              <a:tblPr firstRow="1" bandRow="1">
                <a:tableStyleId>{5940675A-B579-460E-94D1-54222C63F5DA}</a:tableStyleId>
              </a:tblPr>
              <a:tblGrid>
                <a:gridCol w="4350653">
                  <a:extLst>
                    <a:ext uri="{9D8B030D-6E8A-4147-A177-3AD203B41FA5}">
                      <a16:colId xmlns:a16="http://schemas.microsoft.com/office/drawing/2014/main" val="769800762"/>
                    </a:ext>
                  </a:extLst>
                </a:gridCol>
              </a:tblGrid>
              <a:tr h="6742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latin typeface="+mn-lt"/>
                        </a:rPr>
                        <a:t>S4 Examples</a:t>
                      </a:r>
                    </a:p>
                    <a:p>
                      <a:pPr algn="ctr"/>
                      <a:endParaRPr lang="en-GB" sz="1800" b="1">
                        <a:solidFill>
                          <a:schemeClr val="tx1"/>
                        </a:solidFill>
                        <a:latin typeface="+mn-lt"/>
                      </a:endParaRPr>
                    </a:p>
                  </a:txBody>
                  <a:tcPr marL="100143" marR="100143" marT="50071" marB="50071">
                    <a:solidFill>
                      <a:schemeClr val="bg1"/>
                    </a:solidFill>
                  </a:tcPr>
                </a:tc>
                <a:extLst>
                  <a:ext uri="{0D108BD9-81ED-4DB2-BD59-A6C34878D82A}">
                    <a16:rowId xmlns:a16="http://schemas.microsoft.com/office/drawing/2014/main" val="10000"/>
                  </a:ext>
                </a:extLst>
              </a:tr>
              <a:tr h="1341915">
                <a:tc>
                  <a:txBody>
                    <a:bodyPr/>
                    <a:lstStyle/>
                    <a:p>
                      <a:pPr marL="342900" indent="-342900">
                        <a:buFont typeface="Arial" panose="020B0604020202020204" pitchFamily="34" charset="0"/>
                        <a:buChar char="•"/>
                      </a:pPr>
                      <a:r>
                        <a:rPr lang="en-GB" sz="2000">
                          <a:solidFill>
                            <a:schemeClr val="tx1"/>
                          </a:solidFill>
                          <a:latin typeface="+mn-lt"/>
                        </a:rPr>
                        <a:t>6 Level</a:t>
                      </a:r>
                      <a:r>
                        <a:rPr lang="en-GB" sz="2000" baseline="0">
                          <a:solidFill>
                            <a:schemeClr val="tx1"/>
                          </a:solidFill>
                          <a:latin typeface="+mn-lt"/>
                        </a:rPr>
                        <a:t> 4/5</a:t>
                      </a:r>
                    </a:p>
                    <a:p>
                      <a:pPr marL="342900" indent="-342900">
                        <a:buFont typeface="Arial" panose="020B0604020202020204" pitchFamily="34" charset="0"/>
                        <a:buChar char="•"/>
                      </a:pPr>
                      <a:r>
                        <a:rPr lang="en-GB" sz="2000" baseline="0">
                          <a:solidFill>
                            <a:schemeClr val="tx1"/>
                          </a:solidFill>
                          <a:latin typeface="+mn-lt"/>
                        </a:rPr>
                        <a:t>For the majority will include English and Maths/Application of Maths</a:t>
                      </a:r>
                      <a:endParaRPr lang="en-GB" sz="2000">
                        <a:solidFill>
                          <a:schemeClr val="tx1"/>
                        </a:solidFill>
                        <a:latin typeface="+mn-lt"/>
                      </a:endParaRPr>
                    </a:p>
                  </a:txBody>
                  <a:tcPr marL="100143" marR="100143" marT="50071" marB="50071">
                    <a:solidFill>
                      <a:schemeClr val="bg1"/>
                    </a:solidFill>
                  </a:tcPr>
                </a:tc>
                <a:extLst>
                  <a:ext uri="{0D108BD9-81ED-4DB2-BD59-A6C34878D82A}">
                    <a16:rowId xmlns:a16="http://schemas.microsoft.com/office/drawing/2014/main" val="10001"/>
                  </a:ext>
                </a:extLst>
              </a:tr>
              <a:tr h="1041487">
                <a:tc>
                  <a:txBody>
                    <a:bodyPr/>
                    <a:lstStyle/>
                    <a:p>
                      <a:pPr marL="342900" indent="-342900">
                        <a:buFont typeface="Arial" panose="020B0604020202020204" pitchFamily="34" charset="0"/>
                        <a:buChar char="•"/>
                      </a:pPr>
                      <a:r>
                        <a:rPr lang="en-GB" sz="2000">
                          <a:solidFill>
                            <a:schemeClr val="tx1"/>
                          </a:solidFill>
                          <a:latin typeface="+mn-lt"/>
                        </a:rPr>
                        <a:t>5</a:t>
                      </a:r>
                      <a:r>
                        <a:rPr lang="en-GB" sz="2000" baseline="0">
                          <a:solidFill>
                            <a:schemeClr val="tx1"/>
                          </a:solidFill>
                          <a:latin typeface="+mn-lt"/>
                        </a:rPr>
                        <a:t> Level 4/5</a:t>
                      </a:r>
                    </a:p>
                    <a:p>
                      <a:pPr marL="342900" indent="-342900">
                        <a:buFont typeface="Arial" panose="020B0604020202020204" pitchFamily="34" charset="0"/>
                        <a:buChar char="•"/>
                      </a:pPr>
                      <a:r>
                        <a:rPr lang="en-GB" sz="2000" baseline="0">
                          <a:solidFill>
                            <a:schemeClr val="tx1"/>
                          </a:solidFill>
                          <a:latin typeface="+mn-lt"/>
                        </a:rPr>
                        <a:t>2 x Curricular Enhancement Level 4/5</a:t>
                      </a:r>
                      <a:endParaRPr lang="en-GB" sz="2000">
                        <a:solidFill>
                          <a:schemeClr val="tx1"/>
                        </a:solidFill>
                        <a:latin typeface="+mn-lt"/>
                      </a:endParaRPr>
                    </a:p>
                  </a:txBody>
                  <a:tcPr marL="100143" marR="100143" marT="50071" marB="50071">
                    <a:solidFill>
                      <a:schemeClr val="bg1"/>
                    </a:solidFill>
                  </a:tcPr>
                </a:tc>
                <a:extLst>
                  <a:ext uri="{0D108BD9-81ED-4DB2-BD59-A6C34878D82A}">
                    <a16:rowId xmlns:a16="http://schemas.microsoft.com/office/drawing/2014/main" val="10002"/>
                  </a:ext>
                </a:extLst>
              </a:tr>
              <a:tr h="741058">
                <a:tc>
                  <a:txBody>
                    <a:bodyPr/>
                    <a:lstStyle/>
                    <a:p>
                      <a:pPr marL="342900" indent="-342900">
                        <a:buFont typeface="Arial" panose="020B0604020202020204" pitchFamily="34" charset="0"/>
                        <a:buChar char="•"/>
                      </a:pPr>
                      <a:r>
                        <a:rPr lang="en-GB" sz="2000">
                          <a:solidFill>
                            <a:schemeClr val="tx1"/>
                          </a:solidFill>
                          <a:latin typeface="+mn-lt"/>
                        </a:rPr>
                        <a:t>6 Level 4/5</a:t>
                      </a:r>
                    </a:p>
                    <a:p>
                      <a:pPr marL="342900" indent="-342900">
                        <a:buFont typeface="Arial" panose="020B0604020202020204" pitchFamily="34" charset="0"/>
                        <a:buChar char="•"/>
                      </a:pPr>
                      <a:r>
                        <a:rPr lang="en-GB" sz="2000">
                          <a:solidFill>
                            <a:schemeClr val="tx1"/>
                          </a:solidFill>
                          <a:latin typeface="+mn-lt"/>
                        </a:rPr>
                        <a:t>College</a:t>
                      </a:r>
                      <a:r>
                        <a:rPr lang="en-GB" sz="2000" baseline="0">
                          <a:solidFill>
                            <a:schemeClr val="tx1"/>
                          </a:solidFill>
                          <a:latin typeface="+mn-lt"/>
                        </a:rPr>
                        <a:t> Course</a:t>
                      </a:r>
                      <a:endParaRPr lang="en-GB" sz="2000">
                        <a:solidFill>
                          <a:schemeClr val="tx1"/>
                        </a:solidFill>
                        <a:latin typeface="+mn-lt"/>
                      </a:endParaRPr>
                    </a:p>
                  </a:txBody>
                  <a:tcPr marL="100143" marR="100143" marT="50071" marB="50071">
                    <a:solidFill>
                      <a:schemeClr val="bg1"/>
                    </a:solidFill>
                  </a:tcPr>
                </a:tc>
                <a:extLst>
                  <a:ext uri="{0D108BD9-81ED-4DB2-BD59-A6C34878D82A}">
                    <a16:rowId xmlns:a16="http://schemas.microsoft.com/office/drawing/2014/main" val="2378499533"/>
                  </a:ext>
                </a:extLst>
              </a:tr>
              <a:tr h="1341915">
                <a:tc>
                  <a:txBody>
                    <a:bodyPr/>
                    <a:lstStyle/>
                    <a:p>
                      <a:pPr marL="342900" indent="-342900">
                        <a:buFont typeface="Arial" panose="020B0604020202020204" pitchFamily="34" charset="0"/>
                        <a:buChar char="•"/>
                      </a:pPr>
                      <a:r>
                        <a:rPr lang="en-GB" sz="2000">
                          <a:solidFill>
                            <a:schemeClr val="tx1"/>
                          </a:solidFill>
                          <a:latin typeface="+mn-lt"/>
                        </a:rPr>
                        <a:t>5 Level 4/5</a:t>
                      </a:r>
                    </a:p>
                    <a:p>
                      <a:pPr marL="342900" indent="-342900">
                        <a:buFont typeface="Arial" panose="020B0604020202020204" pitchFamily="34" charset="0"/>
                        <a:buChar char="•"/>
                      </a:pPr>
                      <a:r>
                        <a:rPr lang="en-GB" sz="2000">
                          <a:solidFill>
                            <a:schemeClr val="tx1"/>
                          </a:solidFill>
                          <a:latin typeface="+mn-lt"/>
                        </a:rPr>
                        <a:t>1 x Curricular Enhancement Level 4/5</a:t>
                      </a:r>
                    </a:p>
                    <a:p>
                      <a:pPr marL="342900" indent="-342900">
                        <a:buFont typeface="Arial" panose="020B0604020202020204" pitchFamily="34" charset="0"/>
                        <a:buChar char="•"/>
                      </a:pPr>
                      <a:r>
                        <a:rPr lang="en-GB" sz="2000">
                          <a:solidFill>
                            <a:schemeClr val="tx1"/>
                          </a:solidFill>
                          <a:latin typeface="+mn-lt"/>
                        </a:rPr>
                        <a:t>College course</a:t>
                      </a:r>
                    </a:p>
                  </a:txBody>
                  <a:tcPr marL="100143" marR="100143" marT="50071" marB="50071">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7355855"/>
      </p:ext>
    </p:extLst>
  </p:cSld>
  <p:clrMapOvr>
    <a:masterClrMapping/>
  </p:clrMapOvr>
  <mc:AlternateContent xmlns:mc="http://schemas.openxmlformats.org/markup-compatibility/2006" xmlns:p14="http://schemas.microsoft.com/office/powerpoint/2010/main">
    <mc:Choice Requires="p14">
      <p:transition spd="slow" p14:dur="2000" advTm="120017"/>
    </mc:Choice>
    <mc:Fallback xmlns="">
      <p:transition spd="slow" advTm="12001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Course choice sheet</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77641587"/>
      </p:ext>
    </p:extLst>
  </p:cSld>
  <p:clrMapOvr>
    <a:masterClrMapping/>
  </p:clrMapOvr>
  <mc:AlternateContent xmlns:mc="http://schemas.openxmlformats.org/markup-compatibility/2006" xmlns:p14="http://schemas.microsoft.com/office/powerpoint/2010/main">
    <mc:Choice Requires="p14">
      <p:transition spd="slow" p14:dur="2000" advTm="15871"/>
    </mc:Choice>
    <mc:Fallback xmlns="">
      <p:transition spd="slow" advTm="158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9F23EC9-BE8E-05C3-D5B7-A878429003F4}"/>
              </a:ext>
            </a:extLst>
          </p:cNvPr>
          <p:cNvGraphicFramePr>
            <a:graphicFrameLocks noGrp="1"/>
          </p:cNvGraphicFramePr>
          <p:nvPr>
            <p:extLst>
              <p:ext uri="{D42A27DB-BD31-4B8C-83A1-F6EECF244321}">
                <p14:modId xmlns:p14="http://schemas.microsoft.com/office/powerpoint/2010/main" val="1069160702"/>
              </p:ext>
            </p:extLst>
          </p:nvPr>
        </p:nvGraphicFramePr>
        <p:xfrm>
          <a:off x="414654" y="1410224"/>
          <a:ext cx="8310884" cy="4045175"/>
        </p:xfrm>
        <a:graphic>
          <a:graphicData uri="http://schemas.openxmlformats.org/drawingml/2006/table">
            <a:tbl>
              <a:tblPr firstRow="1" firstCol="1" bandRow="1"/>
              <a:tblGrid>
                <a:gridCol w="975079">
                  <a:extLst>
                    <a:ext uri="{9D8B030D-6E8A-4147-A177-3AD203B41FA5}">
                      <a16:colId xmlns:a16="http://schemas.microsoft.com/office/drawing/2014/main" val="1394109819"/>
                    </a:ext>
                  </a:extLst>
                </a:gridCol>
                <a:gridCol w="1247910">
                  <a:extLst>
                    <a:ext uri="{9D8B030D-6E8A-4147-A177-3AD203B41FA5}">
                      <a16:colId xmlns:a16="http://schemas.microsoft.com/office/drawing/2014/main" val="2374778608"/>
                    </a:ext>
                  </a:extLst>
                </a:gridCol>
                <a:gridCol w="1242557">
                  <a:extLst>
                    <a:ext uri="{9D8B030D-6E8A-4147-A177-3AD203B41FA5}">
                      <a16:colId xmlns:a16="http://schemas.microsoft.com/office/drawing/2014/main" val="1594015896"/>
                    </a:ext>
                  </a:extLst>
                </a:gridCol>
                <a:gridCol w="1317491">
                  <a:extLst>
                    <a:ext uri="{9D8B030D-6E8A-4147-A177-3AD203B41FA5}">
                      <a16:colId xmlns:a16="http://schemas.microsoft.com/office/drawing/2014/main" val="3044956561"/>
                    </a:ext>
                  </a:extLst>
                </a:gridCol>
                <a:gridCol w="823282">
                  <a:extLst>
                    <a:ext uri="{9D8B030D-6E8A-4147-A177-3AD203B41FA5}">
                      <a16:colId xmlns:a16="http://schemas.microsoft.com/office/drawing/2014/main" val="12011151"/>
                    </a:ext>
                  </a:extLst>
                </a:gridCol>
                <a:gridCol w="1413836">
                  <a:extLst>
                    <a:ext uri="{9D8B030D-6E8A-4147-A177-3AD203B41FA5}">
                      <a16:colId xmlns:a16="http://schemas.microsoft.com/office/drawing/2014/main" val="3321669087"/>
                    </a:ext>
                  </a:extLst>
                </a:gridCol>
                <a:gridCol w="1290729">
                  <a:extLst>
                    <a:ext uri="{9D8B030D-6E8A-4147-A177-3AD203B41FA5}">
                      <a16:colId xmlns:a16="http://schemas.microsoft.com/office/drawing/2014/main" val="3453276003"/>
                    </a:ext>
                  </a:extLst>
                </a:gridCol>
              </a:tblGrid>
              <a:tr h="310337">
                <a:tc>
                  <a:txBody>
                    <a:bodyPr/>
                    <a:lstStyle/>
                    <a:p>
                      <a:pPr algn="l" fontAlgn="t">
                        <a:lnSpc>
                          <a:spcPct val="107000"/>
                        </a:lnSpc>
                        <a:spcBef>
                          <a:spcPts val="0"/>
                        </a:spcBef>
                        <a:spcAft>
                          <a:spcPts val="800"/>
                        </a:spcAft>
                      </a:pPr>
                      <a:r>
                        <a:rPr lang="en-GB" sz="15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600" b="1" i="0" u="none" strike="noStrike">
                          <a:effectLst/>
                          <a:latin typeface="Calibri" panose="020F0502020204030204" pitchFamily="34" charset="0"/>
                          <a:ea typeface="Calibri" panose="020F0502020204030204" pitchFamily="34" charset="0"/>
                          <a:cs typeface="Times New Roman" panose="02020603050405020304" pitchFamily="18" charset="0"/>
                        </a:rPr>
                        <a:t>A</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600" b="1" i="0" u="none" strike="noStrike">
                          <a:effectLst/>
                          <a:latin typeface="Calibri" panose="020F0502020204030204" pitchFamily="34" charset="0"/>
                          <a:ea typeface="Calibri" panose="020F0502020204030204" pitchFamily="34" charset="0"/>
                          <a:cs typeface="Times New Roman" panose="02020603050405020304" pitchFamily="18" charset="0"/>
                        </a:rPr>
                        <a:t>B</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600" b="1" i="0" u="none" strike="noStrike">
                          <a:effectLst/>
                          <a:latin typeface="Calibri" panose="020F0502020204030204" pitchFamily="34" charset="0"/>
                          <a:ea typeface="Calibri" panose="020F0502020204030204" pitchFamily="34" charset="0"/>
                          <a:cs typeface="Times New Roman" panose="02020603050405020304" pitchFamily="18" charset="0"/>
                        </a:rPr>
                        <a:t>C</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600" b="1" i="0" u="none" strike="noStrike">
                          <a:effectLst/>
                          <a:latin typeface="Calibri" panose="020F0502020204030204" pitchFamily="34" charset="0"/>
                          <a:ea typeface="Calibri" panose="020F0502020204030204" pitchFamily="34" charset="0"/>
                          <a:cs typeface="Times New Roman" panose="02020603050405020304" pitchFamily="18" charset="0"/>
                        </a:rPr>
                        <a:t>D</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600" b="1" i="0" u="none" strike="noStrike">
                          <a:effectLst/>
                          <a:latin typeface="Calibri" panose="020F0502020204030204" pitchFamily="34" charset="0"/>
                          <a:ea typeface="Calibri" panose="020F0502020204030204" pitchFamily="34" charset="0"/>
                          <a:cs typeface="Times New Roman" panose="02020603050405020304" pitchFamily="18" charset="0"/>
                        </a:rPr>
                        <a:t>E </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600" b="1" i="0" u="none" strike="noStrike">
                          <a:effectLst/>
                          <a:latin typeface="Calibri" panose="020F0502020204030204" pitchFamily="34" charset="0"/>
                          <a:ea typeface="Calibri" panose="020F0502020204030204" pitchFamily="34" charset="0"/>
                          <a:cs typeface="Times New Roman" panose="02020603050405020304" pitchFamily="18" charset="0"/>
                        </a:rPr>
                        <a:t>F </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63584"/>
                  </a:ext>
                </a:extLst>
              </a:tr>
              <a:tr h="273725">
                <a:tc rowSpan="7">
                  <a:txBody>
                    <a:bodyPr/>
                    <a:lstStyle/>
                    <a:p>
                      <a:pPr marL="73152" marR="73152" algn="ctr" fontAlgn="t">
                        <a:lnSpc>
                          <a:spcPct val="107000"/>
                        </a:lnSpc>
                        <a:spcBef>
                          <a:spcPts val="0"/>
                        </a:spcBef>
                        <a:spcAft>
                          <a:spcPts val="800"/>
                        </a:spcAft>
                      </a:pPr>
                      <a:r>
                        <a:rPr lang="en-GB" sz="1500" b="1" i="0" u="none" strike="noStrike">
                          <a:effectLst/>
                          <a:latin typeface="Calibri" panose="020F0502020204030204" pitchFamily="34" charset="0"/>
                          <a:ea typeface="Calibri" panose="020F0502020204030204" pitchFamily="34" charset="0"/>
                          <a:cs typeface="Times New Roman" panose="02020603050405020304" pitchFamily="18" charset="0"/>
                        </a:rPr>
                        <a:t>SCQF LEVEL 4 and 5</a:t>
                      </a:r>
                      <a:endParaRPr lang="en-GB" sz="2400" b="0" i="0" u="none" strike="noStrike">
                        <a:effectLst/>
                        <a:latin typeface="Arial" panose="020B0604020202020204" pitchFamily="34" charset="0"/>
                      </a:endParaRPr>
                    </a:p>
                    <a:p>
                      <a:pPr marL="73152" marR="73152" algn="ctr" fontAlgn="t">
                        <a:lnSpc>
                          <a:spcPct val="107000"/>
                        </a:lnSpc>
                        <a:spcBef>
                          <a:spcPts val="0"/>
                        </a:spcBef>
                        <a:spcAft>
                          <a:spcPts val="800"/>
                        </a:spcAft>
                      </a:pPr>
                      <a:r>
                        <a:rPr lang="en-GB" sz="15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p>
                      <a:pPr marL="73152" marR="73152" algn="ctr" fontAlgn="t">
                        <a:lnSpc>
                          <a:spcPct val="107000"/>
                        </a:lnSpc>
                        <a:spcBef>
                          <a:spcPts val="0"/>
                        </a:spcBef>
                        <a:spcAft>
                          <a:spcPts val="800"/>
                        </a:spcAft>
                      </a:pPr>
                      <a:r>
                        <a:rPr lang="en-GB" sz="15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p>
                      <a:pPr marL="73152" marR="73152" algn="ctr" fontAlgn="t">
                        <a:lnSpc>
                          <a:spcPct val="107000"/>
                        </a:lnSpc>
                        <a:spcBef>
                          <a:spcPts val="0"/>
                        </a:spcBef>
                        <a:spcAft>
                          <a:spcPts val="800"/>
                        </a:spcAft>
                      </a:pPr>
                      <a:r>
                        <a:rPr lang="en-GB" sz="15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p>
                      <a:pPr marL="73152" marR="73152" algn="ctr" fontAlgn="t">
                        <a:lnSpc>
                          <a:spcPct val="107000"/>
                        </a:lnSpc>
                        <a:spcBef>
                          <a:spcPts val="0"/>
                        </a:spcBef>
                        <a:spcAft>
                          <a:spcPts val="800"/>
                        </a:spcAft>
                      </a:pPr>
                      <a:r>
                        <a:rPr lang="en-GB" sz="15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p>
                      <a:pPr marL="73152" marR="73152" algn="ctr" fontAlgn="t">
                        <a:lnSpc>
                          <a:spcPct val="107000"/>
                        </a:lnSpc>
                        <a:spcBef>
                          <a:spcPts val="0"/>
                        </a:spcBef>
                        <a:spcAft>
                          <a:spcPts val="800"/>
                        </a:spcAft>
                      </a:pPr>
                      <a:r>
                        <a:rPr lang="en-GB" sz="15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p>
                      <a:pPr marL="73152" marR="73152" algn="ctr" fontAlgn="t">
                        <a:lnSpc>
                          <a:spcPct val="107000"/>
                        </a:lnSpc>
                        <a:spcBef>
                          <a:spcPts val="0"/>
                        </a:spcBef>
                        <a:spcAft>
                          <a:spcPts val="800"/>
                        </a:spcAft>
                      </a:pPr>
                      <a:r>
                        <a:rPr lang="en-GB" sz="15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txBody>
                  <a:tcPr marL="121611" marR="121611" marT="60806" marB="60806">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Maths (N5)</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Maths (N5)</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Music</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Art</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PE</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Music</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590620"/>
                  </a:ext>
                </a:extLst>
              </a:tr>
              <a:tr h="493675">
                <a:tc vMerge="1">
                  <a:txBody>
                    <a:bodyPr/>
                    <a:lstStyle/>
                    <a:p>
                      <a:endParaRPr lang="en-GB"/>
                    </a:p>
                  </a:txBody>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Application of Maths (N5)</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Application of Maths (N5)</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Modern Studies</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History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Geography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Art</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6234750"/>
                  </a:ext>
                </a:extLst>
              </a:tr>
              <a:tr h="713625">
                <a:tc vMerge="1">
                  <a:txBody>
                    <a:bodyPr/>
                    <a:lstStyle/>
                    <a:p>
                      <a:endParaRPr lang="en-GB"/>
                    </a:p>
                  </a:txBody>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English N5</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PE</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Chemistry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Physics</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Spanish</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Health and Food Technology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28205"/>
                  </a:ext>
                </a:extLst>
              </a:tr>
              <a:tr h="493675">
                <a:tc vMerge="1">
                  <a:txBody>
                    <a:bodyPr/>
                    <a:lstStyle/>
                    <a:p>
                      <a:endParaRPr lang="en-GB"/>
                    </a:p>
                  </a:txBody>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Chemistry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Photography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Practical Cookery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Biology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Graphic Communication</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Practical Woodworking</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95240"/>
                  </a:ext>
                </a:extLst>
              </a:tr>
              <a:tr h="493675">
                <a:tc vMerge="1">
                  <a:txBody>
                    <a:bodyPr/>
                    <a:lstStyle/>
                    <a:p>
                      <a:endParaRPr lang="en-GB"/>
                    </a:p>
                  </a:txBody>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Travel and Tourism</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Cyber Security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Rural Skills - Horticulture</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Science (L4)</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French (Gala)</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English (N5)</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0781389"/>
                  </a:ext>
                </a:extLst>
              </a:tr>
              <a:tr h="607861">
                <a:tc vMerge="1">
                  <a:txBody>
                    <a:bodyPr/>
                    <a:lstStyle/>
                    <a:p>
                      <a:endParaRPr lang="en-GB"/>
                    </a:p>
                  </a:txBody>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Employability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Biology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Science</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ESports </a:t>
                      </a:r>
                      <a:endParaRPr lang="en-GB" sz="2400" b="0" i="0" u="none" strike="noStrike">
                        <a:effectLst/>
                        <a:latin typeface="Arial" panose="020B0604020202020204" pitchFamily="34" charset="0"/>
                      </a:endParaRPr>
                    </a:p>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Health Sector</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33947"/>
                  </a:ext>
                </a:extLst>
              </a:tr>
              <a:tr h="658602">
                <a:tc vMerge="1">
                  <a:txBody>
                    <a:bodyPr/>
                    <a:lstStyle/>
                    <a:p>
                      <a:endParaRPr lang="en-GB"/>
                    </a:p>
                  </a:txBody>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Business Management</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200" b="0" i="0" u="none" strike="noStrike">
                          <a:effectLst/>
                          <a:latin typeface="Calibri" panose="020F0502020204030204" pitchFamily="34" charset="0"/>
                          <a:ea typeface="Calibri" panose="020F0502020204030204" pitchFamily="34" charset="0"/>
                          <a:cs typeface="Calibri" panose="020F0502020204030204" pitchFamily="34" charset="0"/>
                        </a:rPr>
                        <a:t>Community Sports Leaders Award (L5)</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0" i="0" u="none" strike="noStrike">
                          <a:effectLst/>
                          <a:latin typeface="Calibri" panose="020F0502020204030204" pitchFamily="34" charset="0"/>
                          <a:ea typeface="Calibri" panose="020F0502020204030204" pitchFamily="34" charset="0"/>
                          <a:cs typeface="Times New Roman" panose="02020603050405020304" pitchFamily="18" charset="0"/>
                        </a:rPr>
                        <a:t>Geography</a:t>
                      </a:r>
                      <a:endParaRPr lang="en-GB" sz="2400" b="0" i="0" u="none" strike="noStrike">
                        <a:effectLst/>
                        <a:latin typeface="Arial" panose="020B0604020202020204" pitchFamily="34" charset="0"/>
                      </a:endParaRPr>
                    </a:p>
                  </a:txBody>
                  <a:tcPr marL="91208" marR="91208" marT="126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876991"/>
                  </a:ext>
                </a:extLst>
              </a:tr>
            </a:tbl>
          </a:graphicData>
        </a:graphic>
      </p:graphicFrame>
    </p:spTree>
    <p:extLst>
      <p:ext uri="{BB962C8B-B14F-4D97-AF65-F5344CB8AC3E}">
        <p14:creationId xmlns:p14="http://schemas.microsoft.com/office/powerpoint/2010/main" val="381660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3FF0025-03AB-4126-9E23-1B4F2D4B1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149C42-FAD2-4559-80A1-B6E921D04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C602A552-63C5-0155-3CEA-F86F3E6237F2}"/>
              </a:ext>
            </a:extLst>
          </p:cNvPr>
          <p:cNvGraphicFramePr>
            <a:graphicFrameLocks noGrp="1"/>
          </p:cNvGraphicFramePr>
          <p:nvPr>
            <p:extLst>
              <p:ext uri="{D42A27DB-BD31-4B8C-83A1-F6EECF244321}">
                <p14:modId xmlns:p14="http://schemas.microsoft.com/office/powerpoint/2010/main" val="2336277878"/>
              </p:ext>
            </p:extLst>
          </p:nvPr>
        </p:nvGraphicFramePr>
        <p:xfrm>
          <a:off x="611560" y="881399"/>
          <a:ext cx="7942606" cy="5087933"/>
        </p:xfrm>
        <a:graphic>
          <a:graphicData uri="http://schemas.openxmlformats.org/drawingml/2006/table">
            <a:tbl>
              <a:tblPr firstRow="1" firstCol="1" bandRow="1">
                <a:tableStyleId>{3B4B98B0-60AC-42C2-AFA5-B58CD77FA1E5}</a:tableStyleId>
              </a:tblPr>
              <a:tblGrid>
                <a:gridCol w="3869211">
                  <a:extLst>
                    <a:ext uri="{9D8B030D-6E8A-4147-A177-3AD203B41FA5}">
                      <a16:colId xmlns:a16="http://schemas.microsoft.com/office/drawing/2014/main" val="4069694241"/>
                    </a:ext>
                  </a:extLst>
                </a:gridCol>
                <a:gridCol w="4073395">
                  <a:extLst>
                    <a:ext uri="{9D8B030D-6E8A-4147-A177-3AD203B41FA5}">
                      <a16:colId xmlns:a16="http://schemas.microsoft.com/office/drawing/2014/main" val="986976811"/>
                    </a:ext>
                  </a:extLst>
                </a:gridCol>
              </a:tblGrid>
              <a:tr h="496585">
                <a:tc gridSpan="2">
                  <a:txBody>
                    <a:bodyPr/>
                    <a:lstStyle/>
                    <a:p>
                      <a:pPr algn="ctr">
                        <a:lnSpc>
                          <a:spcPct val="107000"/>
                        </a:lnSpc>
                        <a:spcAft>
                          <a:spcPts val="800"/>
                        </a:spcAft>
                      </a:pPr>
                      <a:r>
                        <a:rPr lang="en-GB" sz="1200" b="1" cap="all" spc="60">
                          <a:solidFill>
                            <a:schemeClr val="tx1"/>
                          </a:solidFill>
                          <a:effectLst/>
                        </a:rPr>
                        <a:t>Choose 1 subject from each column below – achieve 2 qualifications</a:t>
                      </a:r>
                      <a:endParaRPr lang="en-GB" sz="12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8368" marR="138368" marT="138368" marB="138368"/>
                </a:tc>
                <a:tc hMerge="1">
                  <a:txBody>
                    <a:bodyPr/>
                    <a:lstStyle/>
                    <a:p>
                      <a:endParaRPr lang="en-GB"/>
                    </a:p>
                  </a:txBody>
                  <a:tcPr/>
                </a:tc>
                <a:extLst>
                  <a:ext uri="{0D108BD9-81ED-4DB2-BD59-A6C34878D82A}">
                    <a16:rowId xmlns:a16="http://schemas.microsoft.com/office/drawing/2014/main" val="3627103255"/>
                  </a:ext>
                </a:extLst>
              </a:tr>
              <a:tr h="373222">
                <a:tc>
                  <a:txBody>
                    <a:bodyPr/>
                    <a:lstStyle/>
                    <a:p>
                      <a:pPr algn="ctr">
                        <a:lnSpc>
                          <a:spcPct val="107000"/>
                        </a:lnSpc>
                        <a:spcAft>
                          <a:spcPts val="800"/>
                        </a:spcAft>
                      </a:pPr>
                      <a:r>
                        <a:rPr lang="en-GB" sz="1800" b="1" cap="none" spc="0" dirty="0">
                          <a:solidFill>
                            <a:schemeClr val="tx1"/>
                          </a:solidFill>
                          <a:effectLst/>
                        </a:rPr>
                        <a:t>2 period option</a:t>
                      </a:r>
                      <a:endParaRPr lang="en-GB" sz="18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tc>
                  <a:txBody>
                    <a:bodyPr/>
                    <a:lstStyle/>
                    <a:p>
                      <a:pPr algn="ctr">
                        <a:lnSpc>
                          <a:spcPct val="107000"/>
                        </a:lnSpc>
                        <a:spcAft>
                          <a:spcPts val="800"/>
                        </a:spcAft>
                      </a:pPr>
                      <a:r>
                        <a:rPr lang="en-GB" sz="1800" b="1" cap="none" spc="0" dirty="0">
                          <a:solidFill>
                            <a:schemeClr val="tx1"/>
                          </a:solidFill>
                          <a:effectLst/>
                        </a:rPr>
                        <a:t>3 period option</a:t>
                      </a:r>
                      <a:endParaRPr lang="en-GB" sz="18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extLst>
                  <a:ext uri="{0D108BD9-81ED-4DB2-BD59-A6C34878D82A}">
                    <a16:rowId xmlns:a16="http://schemas.microsoft.com/office/drawing/2014/main" val="533417653"/>
                  </a:ext>
                </a:extLst>
              </a:tr>
              <a:tr h="373222">
                <a:tc>
                  <a:txBody>
                    <a:bodyPr/>
                    <a:lstStyle/>
                    <a:p>
                      <a:pPr>
                        <a:lnSpc>
                          <a:spcPct val="107000"/>
                        </a:lnSpc>
                        <a:spcAft>
                          <a:spcPts val="800"/>
                        </a:spcAft>
                      </a:pPr>
                      <a:r>
                        <a:rPr lang="en-GB" sz="1600" b="1" cap="none" spc="0">
                          <a:solidFill>
                            <a:schemeClr val="tx1"/>
                          </a:solidFill>
                          <a:effectLst/>
                        </a:rPr>
                        <a:t>L4 English</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tc>
                  <a:txBody>
                    <a:bodyPr/>
                    <a:lstStyle/>
                    <a:p>
                      <a:pPr>
                        <a:lnSpc>
                          <a:spcPct val="107000"/>
                        </a:lnSpc>
                        <a:spcAft>
                          <a:spcPts val="800"/>
                        </a:spcAft>
                      </a:pPr>
                      <a:r>
                        <a:rPr lang="en-GB" sz="1600" b="1" cap="none" spc="0">
                          <a:solidFill>
                            <a:schemeClr val="tx1"/>
                          </a:solidFill>
                          <a:effectLst/>
                        </a:rPr>
                        <a:t>L4 Maths</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extLst>
                  <a:ext uri="{0D108BD9-81ED-4DB2-BD59-A6C34878D82A}">
                    <a16:rowId xmlns:a16="http://schemas.microsoft.com/office/drawing/2014/main" val="4160077616"/>
                  </a:ext>
                </a:extLst>
              </a:tr>
              <a:tr h="373222">
                <a:tc>
                  <a:txBody>
                    <a:bodyPr/>
                    <a:lstStyle/>
                    <a:p>
                      <a:pPr>
                        <a:lnSpc>
                          <a:spcPct val="107000"/>
                        </a:lnSpc>
                        <a:spcAft>
                          <a:spcPts val="800"/>
                        </a:spcAft>
                      </a:pPr>
                      <a:r>
                        <a:rPr lang="en-GB" sz="1600" b="1" cap="none" spc="0">
                          <a:solidFill>
                            <a:schemeClr val="tx1"/>
                          </a:solidFill>
                          <a:effectLst/>
                        </a:rPr>
                        <a:t>L5/6 PC Passport</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tc>
                  <a:txBody>
                    <a:bodyPr/>
                    <a:lstStyle/>
                    <a:p>
                      <a:pPr>
                        <a:lnSpc>
                          <a:spcPct val="107000"/>
                        </a:lnSpc>
                        <a:spcAft>
                          <a:spcPts val="800"/>
                        </a:spcAft>
                      </a:pPr>
                      <a:r>
                        <a:rPr lang="en-GB" sz="1600" b="1" cap="none" spc="0">
                          <a:solidFill>
                            <a:schemeClr val="tx1"/>
                          </a:solidFill>
                          <a:effectLst/>
                        </a:rPr>
                        <a:t>L5 Film and Media </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extLst>
                  <a:ext uri="{0D108BD9-81ED-4DB2-BD59-A6C34878D82A}">
                    <a16:rowId xmlns:a16="http://schemas.microsoft.com/office/drawing/2014/main" val="2267813897"/>
                  </a:ext>
                </a:extLst>
              </a:tr>
              <a:tr h="373222">
                <a:tc>
                  <a:txBody>
                    <a:bodyPr/>
                    <a:lstStyle/>
                    <a:p>
                      <a:pPr>
                        <a:lnSpc>
                          <a:spcPct val="107000"/>
                        </a:lnSpc>
                        <a:spcAft>
                          <a:spcPts val="800"/>
                        </a:spcAft>
                      </a:pPr>
                      <a:r>
                        <a:rPr lang="en-GB" sz="1600" b="1" cap="none" spc="0">
                          <a:solidFill>
                            <a:schemeClr val="tx1"/>
                          </a:solidFill>
                          <a:effectLst/>
                        </a:rPr>
                        <a:t>L4 App Maths</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tc>
                  <a:txBody>
                    <a:bodyPr/>
                    <a:lstStyle/>
                    <a:p>
                      <a:pPr>
                        <a:lnSpc>
                          <a:spcPct val="107000"/>
                        </a:lnSpc>
                        <a:spcAft>
                          <a:spcPts val="800"/>
                        </a:spcAft>
                      </a:pPr>
                      <a:r>
                        <a:rPr lang="en-GB" sz="1600" b="1" cap="none" spc="0">
                          <a:solidFill>
                            <a:schemeClr val="tx1"/>
                          </a:solidFill>
                          <a:effectLst/>
                        </a:rPr>
                        <a:t>Barista Skills Award (L5)</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extLst>
                  <a:ext uri="{0D108BD9-81ED-4DB2-BD59-A6C34878D82A}">
                    <a16:rowId xmlns:a16="http://schemas.microsoft.com/office/drawing/2014/main" val="493472349"/>
                  </a:ext>
                </a:extLst>
              </a:tr>
              <a:tr h="373222">
                <a:tc>
                  <a:txBody>
                    <a:bodyPr/>
                    <a:lstStyle/>
                    <a:p>
                      <a:pPr>
                        <a:lnSpc>
                          <a:spcPct val="107000"/>
                        </a:lnSpc>
                        <a:spcAft>
                          <a:spcPts val="800"/>
                        </a:spcAft>
                      </a:pPr>
                      <a:r>
                        <a:rPr lang="en-GB" sz="1600" b="1" cap="none" spc="0">
                          <a:solidFill>
                            <a:schemeClr val="tx1"/>
                          </a:solidFill>
                          <a:effectLst/>
                        </a:rPr>
                        <a:t>L5/6 Creative Thinking</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tc>
                  <a:txBody>
                    <a:bodyPr/>
                    <a:lstStyle/>
                    <a:p>
                      <a:pPr>
                        <a:lnSpc>
                          <a:spcPct val="107000"/>
                        </a:lnSpc>
                        <a:spcAft>
                          <a:spcPts val="800"/>
                        </a:spcAft>
                      </a:pPr>
                      <a:r>
                        <a:rPr lang="en-GB" sz="1600" b="1" cap="none" spc="0">
                          <a:solidFill>
                            <a:schemeClr val="tx1"/>
                          </a:solidFill>
                          <a:effectLst/>
                        </a:rPr>
                        <a:t>L5 Hospitality</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extLst>
                  <a:ext uri="{0D108BD9-81ED-4DB2-BD59-A6C34878D82A}">
                    <a16:rowId xmlns:a16="http://schemas.microsoft.com/office/drawing/2014/main" val="475632429"/>
                  </a:ext>
                </a:extLst>
              </a:tr>
              <a:tr h="731517">
                <a:tc>
                  <a:txBody>
                    <a:bodyPr/>
                    <a:lstStyle/>
                    <a:p>
                      <a:pPr>
                        <a:lnSpc>
                          <a:spcPct val="107000"/>
                        </a:lnSpc>
                        <a:spcAft>
                          <a:spcPts val="800"/>
                        </a:spcAft>
                      </a:pPr>
                      <a:r>
                        <a:rPr lang="en-GB" sz="1600" b="1" cap="none" spc="0">
                          <a:solidFill>
                            <a:schemeClr val="tx1"/>
                          </a:solidFill>
                          <a:effectLst/>
                        </a:rPr>
                        <a:t>MVP (Mentors in Violence prevention) (S5/6)</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tc>
                  <a:txBody>
                    <a:bodyPr/>
                    <a:lstStyle/>
                    <a:p>
                      <a:pPr>
                        <a:lnSpc>
                          <a:spcPct val="107000"/>
                        </a:lnSpc>
                        <a:spcAft>
                          <a:spcPts val="800"/>
                        </a:spcAft>
                      </a:pPr>
                      <a:r>
                        <a:rPr lang="en-GB" sz="1600" b="1" cap="none" spc="0">
                          <a:solidFill>
                            <a:schemeClr val="tx1"/>
                          </a:solidFill>
                          <a:effectLst/>
                        </a:rPr>
                        <a:t>L6 Young Enterprise (S5/6 only)</a:t>
                      </a:r>
                    </a:p>
                    <a:p>
                      <a:pPr>
                        <a:lnSpc>
                          <a:spcPct val="107000"/>
                        </a:lnSpc>
                        <a:spcAft>
                          <a:spcPts val="800"/>
                        </a:spcAft>
                      </a:pPr>
                      <a:r>
                        <a:rPr lang="en-GB" sz="1600" b="1" cap="none" spc="0">
                          <a:solidFill>
                            <a:schemeClr val="tx1"/>
                          </a:solidFill>
                          <a:effectLst/>
                        </a:rPr>
                        <a:t> </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extLst>
                  <a:ext uri="{0D108BD9-81ED-4DB2-BD59-A6C34878D82A}">
                    <a16:rowId xmlns:a16="http://schemas.microsoft.com/office/drawing/2014/main" val="914036382"/>
                  </a:ext>
                </a:extLst>
              </a:tr>
              <a:tr h="731517">
                <a:tc>
                  <a:txBody>
                    <a:bodyPr/>
                    <a:lstStyle/>
                    <a:p>
                      <a:pPr>
                        <a:lnSpc>
                          <a:spcPct val="107000"/>
                        </a:lnSpc>
                        <a:spcAft>
                          <a:spcPts val="800"/>
                        </a:spcAft>
                      </a:pPr>
                      <a:r>
                        <a:rPr lang="en-GB" sz="1600" b="1" cap="none" spc="0">
                          <a:solidFill>
                            <a:schemeClr val="tx1"/>
                          </a:solidFill>
                          <a:effectLst/>
                        </a:rPr>
                        <a:t>Customer Service (L4/5)</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tc>
                  <a:txBody>
                    <a:bodyPr/>
                    <a:lstStyle/>
                    <a:p>
                      <a:pPr>
                        <a:lnSpc>
                          <a:spcPct val="107000"/>
                        </a:lnSpc>
                        <a:spcAft>
                          <a:spcPts val="800"/>
                        </a:spcAft>
                      </a:pPr>
                      <a:r>
                        <a:rPr lang="en-GB" sz="1600" b="1" cap="none" spc="0">
                          <a:solidFill>
                            <a:schemeClr val="tx1"/>
                          </a:solidFill>
                          <a:effectLst/>
                        </a:rPr>
                        <a:t>L5 Criminology</a:t>
                      </a:r>
                    </a:p>
                    <a:p>
                      <a:pPr>
                        <a:lnSpc>
                          <a:spcPct val="107000"/>
                        </a:lnSpc>
                        <a:spcAft>
                          <a:spcPts val="800"/>
                        </a:spcAft>
                      </a:pPr>
                      <a:r>
                        <a:rPr lang="en-GB" sz="1600" b="1" cap="none" spc="0">
                          <a:solidFill>
                            <a:schemeClr val="tx1"/>
                          </a:solidFill>
                          <a:effectLst/>
                        </a:rPr>
                        <a:t>(initially S5/6 only then S4)</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extLst>
                  <a:ext uri="{0D108BD9-81ED-4DB2-BD59-A6C34878D82A}">
                    <a16:rowId xmlns:a16="http://schemas.microsoft.com/office/drawing/2014/main" val="247064698"/>
                  </a:ext>
                </a:extLst>
              </a:tr>
              <a:tr h="631102">
                <a:tc>
                  <a:txBody>
                    <a:bodyPr/>
                    <a:lstStyle/>
                    <a:p>
                      <a:pPr>
                        <a:lnSpc>
                          <a:spcPct val="107000"/>
                        </a:lnSpc>
                        <a:spcAft>
                          <a:spcPts val="800"/>
                        </a:spcAft>
                      </a:pPr>
                      <a:r>
                        <a:rPr lang="en-GB" sz="1600" b="1" cap="none" spc="0">
                          <a:solidFill>
                            <a:schemeClr val="tx1"/>
                          </a:solidFill>
                          <a:effectLst/>
                        </a:rPr>
                        <a:t>Supported Study (only for those doing college)</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tc>
                  <a:txBody>
                    <a:bodyPr/>
                    <a:lstStyle/>
                    <a:p>
                      <a:pPr>
                        <a:lnSpc>
                          <a:spcPct val="107000"/>
                        </a:lnSpc>
                        <a:spcAft>
                          <a:spcPts val="800"/>
                        </a:spcAft>
                      </a:pPr>
                      <a:r>
                        <a:rPr lang="en-GB" sz="1600" b="1" cap="none" spc="0">
                          <a:solidFill>
                            <a:schemeClr val="tx1"/>
                          </a:solidFill>
                          <a:effectLst/>
                        </a:rPr>
                        <a:t>App Development and Swift Certification (S5/6)</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extLst>
                  <a:ext uri="{0D108BD9-81ED-4DB2-BD59-A6C34878D82A}">
                    <a16:rowId xmlns:a16="http://schemas.microsoft.com/office/drawing/2014/main" val="2389303199"/>
                  </a:ext>
                </a:extLst>
              </a:tr>
              <a:tr h="631102">
                <a:tc>
                  <a:txBody>
                    <a:bodyPr/>
                    <a:lstStyle/>
                    <a:p>
                      <a:pPr>
                        <a:lnSpc>
                          <a:spcPct val="107000"/>
                        </a:lnSpc>
                        <a:spcAft>
                          <a:spcPts val="800"/>
                        </a:spcAft>
                      </a:pPr>
                      <a:r>
                        <a:rPr lang="en-GB" sz="1600" b="1" cap="none" spc="0">
                          <a:solidFill>
                            <a:schemeClr val="tx1"/>
                          </a:solidFill>
                          <a:effectLst/>
                        </a:rPr>
                        <a:t> </a:t>
                      </a:r>
                      <a:endParaRPr lang="en-GB"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tc>
                  <a:txBody>
                    <a:bodyPr/>
                    <a:lstStyle/>
                    <a:p>
                      <a:pPr>
                        <a:lnSpc>
                          <a:spcPct val="107000"/>
                        </a:lnSpc>
                        <a:spcAft>
                          <a:spcPts val="800"/>
                        </a:spcAft>
                      </a:pPr>
                      <a:r>
                        <a:rPr lang="en-GB" sz="1600" b="1" cap="none" spc="0" dirty="0">
                          <a:solidFill>
                            <a:schemeClr val="tx1"/>
                          </a:solidFill>
                          <a:effectLst/>
                        </a:rPr>
                        <a:t>Supported Study (only for those doing college)</a:t>
                      </a:r>
                      <a:endParaRPr lang="en-GB"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23" marR="55023" marT="0" marB="92245"/>
                </a:tc>
                <a:extLst>
                  <a:ext uri="{0D108BD9-81ED-4DB2-BD59-A6C34878D82A}">
                    <a16:rowId xmlns:a16="http://schemas.microsoft.com/office/drawing/2014/main" val="1201530472"/>
                  </a:ext>
                </a:extLst>
              </a:tr>
            </a:tbl>
          </a:graphicData>
        </a:graphic>
      </p:graphicFrame>
    </p:spTree>
    <p:extLst>
      <p:ext uri="{BB962C8B-B14F-4D97-AF65-F5344CB8AC3E}">
        <p14:creationId xmlns:p14="http://schemas.microsoft.com/office/powerpoint/2010/main" val="153649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Calibri" panose="020F0502020204030204" pitchFamily="34" charset="0"/>
              </a:rPr>
              <a:t>Making informed choices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GB" sz="2800" b="0" dirty="0">
                <a:latin typeface="Calibri" panose="020F0502020204030204" pitchFamily="34" charset="0"/>
              </a:rPr>
              <a:t>Showbie/website – Senior Phase Pathways booklet</a:t>
            </a:r>
          </a:p>
          <a:p>
            <a:pPr marL="0" indent="0">
              <a:buNone/>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88641"/>
            <a:ext cx="1238051" cy="139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rotWithShape="1">
          <a:blip r:embed="rId4"/>
          <a:srcRect l="22712" t="33486" r="62996" b="9719"/>
          <a:stretch/>
        </p:blipFill>
        <p:spPr bwMode="auto">
          <a:xfrm>
            <a:off x="4592530" y="2874911"/>
            <a:ext cx="2736304" cy="3384376"/>
          </a:xfrm>
          <a:prstGeom prst="rect">
            <a:avLst/>
          </a:prstGeom>
          <a:ln>
            <a:noFill/>
          </a:ln>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613D99CA-17C4-481C-668D-57B0493AF9BD}"/>
              </a:ext>
            </a:extLst>
          </p:cNvPr>
          <p:cNvPicPr>
            <a:picLocks noChangeAspect="1"/>
          </p:cNvPicPr>
          <p:nvPr/>
        </p:nvPicPr>
        <p:blipFill rotWithShape="1">
          <a:blip r:embed="rId5"/>
          <a:srcRect l="19943" t="16251" r="61278" b="8432"/>
          <a:stretch/>
        </p:blipFill>
        <p:spPr bwMode="auto">
          <a:xfrm>
            <a:off x="1043608" y="2996952"/>
            <a:ext cx="2647035" cy="35829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953668"/>
      </p:ext>
    </p:extLst>
  </p:cSld>
  <p:clrMapOvr>
    <a:masterClrMapping/>
  </p:clrMapOvr>
  <mc:AlternateContent xmlns:mc="http://schemas.openxmlformats.org/markup-compatibility/2006" xmlns:p14="http://schemas.microsoft.com/office/powerpoint/2010/main">
    <mc:Choice Requires="p14">
      <p:transition spd="slow" p14:dur="2000" advTm="31742"/>
    </mc:Choice>
    <mc:Fallback xmlns="">
      <p:transition spd="slow" advTm="317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A0000"/>
                </a:solidFill>
              </a:rPr>
              <a:t>Schools Academy</a:t>
            </a:r>
            <a:endParaRPr lang="en-GB" dirty="0"/>
          </a:p>
        </p:txBody>
      </p:sp>
      <p:sp>
        <p:nvSpPr>
          <p:cNvPr id="3" name="Content Placeholder 2"/>
          <p:cNvSpPr>
            <a:spLocks noGrp="1"/>
          </p:cNvSpPr>
          <p:nvPr>
            <p:ph sz="half" idx="1"/>
          </p:nvPr>
        </p:nvSpPr>
        <p:spPr>
          <a:xfrm>
            <a:off x="3563888" y="1548081"/>
            <a:ext cx="5256584" cy="4857403"/>
          </a:xfrm>
        </p:spPr>
        <p:txBody>
          <a:bodyPr/>
          <a:lstStyle/>
          <a:p>
            <a:r>
              <a:rPr lang="en-GB" sz="2400" dirty="0">
                <a:solidFill>
                  <a:srgbClr val="002060"/>
                </a:solidFill>
              </a:rPr>
              <a:t>Our Schools Academy provides senior phase pupils the opportunity to learn a range of vocational skills, both practical and academic, whilst still attending school.</a:t>
            </a:r>
          </a:p>
          <a:p>
            <a:endParaRPr lang="en-GB" sz="2400" dirty="0">
              <a:solidFill>
                <a:srgbClr val="002060"/>
              </a:solidFill>
            </a:endParaRPr>
          </a:p>
        </p:txBody>
      </p:sp>
      <p:pic>
        <p:nvPicPr>
          <p:cNvPr id="1026" name="Picture 2" descr="Schools Acade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2664296"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6052" y="4536836"/>
            <a:ext cx="8284420" cy="830997"/>
          </a:xfrm>
          <a:prstGeom prst="rect">
            <a:avLst/>
          </a:prstGeom>
          <a:noFill/>
        </p:spPr>
        <p:txBody>
          <a:bodyPr wrap="square" rtlCol="0">
            <a:spAutoFit/>
          </a:bodyPr>
          <a:lstStyle/>
          <a:p>
            <a:r>
              <a:rPr lang="en-GB" b="1" dirty="0">
                <a:solidFill>
                  <a:srgbClr val="002060"/>
                </a:solidFill>
              </a:rPr>
              <a:t>Web</a:t>
            </a:r>
            <a:r>
              <a:rPr lang="en-GB" dirty="0">
                <a:solidFill>
                  <a:srgbClr val="002060"/>
                </a:solidFill>
              </a:rPr>
              <a:t>: </a:t>
            </a:r>
            <a:r>
              <a:rPr lang="en-GB" dirty="0">
                <a:solidFill>
                  <a:srgbClr val="002060"/>
                </a:solidFill>
                <a:hlinkClick r:id="rId4"/>
              </a:rPr>
              <a:t>www.borderscollege.ac.uk/courses/schools-academy/</a:t>
            </a:r>
            <a:endParaRPr lang="en-GB" dirty="0">
              <a:solidFill>
                <a:srgbClr val="002060"/>
              </a:solidFill>
            </a:endParaRPr>
          </a:p>
          <a:p>
            <a:endParaRPr lang="en-GB" dirty="0">
              <a:solidFill>
                <a:srgbClr val="000000"/>
              </a:solidFill>
            </a:endParaRPr>
          </a:p>
        </p:txBody>
      </p:sp>
      <p:sp>
        <p:nvSpPr>
          <p:cNvPr id="4" name="TextBox 3"/>
          <p:cNvSpPr txBox="1"/>
          <p:nvPr/>
        </p:nvSpPr>
        <p:spPr>
          <a:xfrm>
            <a:off x="539552" y="5469323"/>
            <a:ext cx="7488832" cy="461665"/>
          </a:xfrm>
          <a:prstGeom prst="rect">
            <a:avLst/>
          </a:prstGeom>
          <a:noFill/>
        </p:spPr>
        <p:txBody>
          <a:bodyPr wrap="square" rtlCol="0">
            <a:spAutoFit/>
          </a:bodyPr>
          <a:lstStyle/>
          <a:p>
            <a:r>
              <a:rPr lang="en-GB" b="1" dirty="0">
                <a:solidFill>
                  <a:srgbClr val="002060"/>
                </a:solidFill>
                <a:latin typeface="Arial"/>
                <a:ea typeface="ＭＳ Ｐゴシック" charset="-128"/>
                <a:cs typeface="ＭＳ Ｐゴシック"/>
              </a:rPr>
              <a:t>E-mail</a:t>
            </a:r>
            <a:r>
              <a:rPr lang="en-GB" dirty="0">
                <a:solidFill>
                  <a:srgbClr val="002060"/>
                </a:solidFill>
                <a:latin typeface="Arial"/>
                <a:ea typeface="ＭＳ Ｐゴシック" charset="-128"/>
                <a:cs typeface="ＭＳ Ｐゴシック"/>
              </a:rPr>
              <a:t>: schoolsacademy@borderscollege.ac.uk</a:t>
            </a:r>
          </a:p>
        </p:txBody>
      </p:sp>
    </p:spTree>
    <p:extLst>
      <p:ext uri="{BB962C8B-B14F-4D97-AF65-F5344CB8AC3E}">
        <p14:creationId xmlns:p14="http://schemas.microsoft.com/office/powerpoint/2010/main" val="1467159911"/>
      </p:ext>
    </p:extLst>
  </p:cSld>
  <p:clrMapOvr>
    <a:masterClrMapping/>
  </p:clrMapOvr>
  <mc:AlternateContent xmlns:mc="http://schemas.openxmlformats.org/markup-compatibility/2006" xmlns:p14="http://schemas.microsoft.com/office/powerpoint/2010/main">
    <mc:Choice Requires="p14">
      <p:transition spd="slow" p14:dur="2000" advTm="22520"/>
    </mc:Choice>
    <mc:Fallback xmlns="">
      <p:transition spd="slow" advTm="2252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9F40C4-4DC4-0F82-3C97-DF83BB0662CC}"/>
              </a:ext>
            </a:extLst>
          </p:cNvPr>
          <p:cNvSpPr>
            <a:spLocks noGrp="1"/>
          </p:cNvSpPr>
          <p:nvPr>
            <p:ph idx="1"/>
          </p:nvPr>
        </p:nvSpPr>
        <p:spPr>
          <a:xfrm>
            <a:off x="359532" y="260648"/>
            <a:ext cx="8424936" cy="6127576"/>
          </a:xfrm>
        </p:spPr>
        <p:txBody>
          <a:bodyPr>
            <a:normAutofit lnSpcReduction="10000"/>
          </a:bodyPr>
          <a:lstStyle/>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BORDERS COLLEGE SCHOOLS ACADEMY</a:t>
            </a:r>
          </a:p>
          <a:p>
            <a:pPr marL="0" indent="0">
              <a:lnSpc>
                <a:spcPct val="107000"/>
              </a:lnSpc>
              <a:spcAft>
                <a:spcPts val="800"/>
              </a:spcAft>
              <a:buNone/>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Kickstart your career while still at school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School partnership courses - for senior school pupils moving into </a:t>
            </a: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S4, S5 and S6 in August 2024</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offer a wide range of vocational courses to study alongside school-based National and Higher qualifications.  Our extensive range of courses are pitched at a range of levels to study at our Scottish Borders Campus in Galashiels (BC) or Newtown St Boswells (NSB)</a:t>
            </a:r>
          </a:p>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 Fridays Fun</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join us at college to level up your skills and grab those qualifications that'll be the stepping stones to your future career! Schools Academy courses will take place on a Friday from 10am-2.30pm and transport will be provided between school and college.  Pupils will need to ensure they can access transport home from Selkirk High School after the college transport as dropped them off.</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are selecting one of the courses below, you can select one of the Supported Study options in column D above – this will give you time in school to catch up with work from other subjects.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tick the box next to the course you are interested in.  More information about each course can be found at </a:t>
            </a:r>
            <a:r>
              <a:rPr lang="en-GB" sz="1800" dirty="0">
                <a:solidFill>
                  <a:srgbClr val="0562C2"/>
                </a:solidFill>
                <a:effectLst/>
                <a:latin typeface="Calibri" panose="020F0502020204030204" pitchFamily="34" charset="0"/>
                <a:ea typeface="Calibri" panose="020F0502020204030204" pitchFamily="34" charset="0"/>
                <a:cs typeface="Calibri" panose="020F0502020204030204" pitchFamily="34" charset="0"/>
              </a:rPr>
              <a:t>https://www.borderscollege.ac.uk/courses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8706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330756" y="873457"/>
            <a:ext cx="2454782" cy="5222543"/>
          </a:xfrm>
        </p:spPr>
        <p:txBody>
          <a:bodyPr>
            <a:normAutofit/>
          </a:bodyPr>
          <a:lstStyle/>
          <a:p>
            <a:r>
              <a:rPr lang="en-GB" sz="2400" cap="none">
                <a:solidFill>
                  <a:srgbClr val="FFFFFF"/>
                </a:solidFill>
                <a:latin typeface="+mn-lt"/>
              </a:rPr>
              <a:t>By the end of this presentation, we hope that you have…</a:t>
            </a:r>
          </a:p>
        </p:txBody>
      </p:sp>
      <p:sp>
        <p:nvSpPr>
          <p:cNvPr id="7" name="Content Placeholder 2"/>
          <p:cNvSpPr>
            <a:spLocks noGrp="1"/>
          </p:cNvSpPr>
          <p:nvPr>
            <p:ph idx="1"/>
          </p:nvPr>
        </p:nvSpPr>
        <p:spPr>
          <a:xfrm>
            <a:off x="3746310" y="873457"/>
            <a:ext cx="4515593" cy="5222543"/>
          </a:xfrm>
        </p:spPr>
        <p:txBody>
          <a:bodyPr anchor="ctr">
            <a:normAutofit/>
          </a:bodyPr>
          <a:lstStyle/>
          <a:p>
            <a:pPr marL="457200" indent="-457200">
              <a:buFont typeface="Arial" panose="020B0604020202020204" pitchFamily="34" charset="0"/>
              <a:buChar char="•"/>
            </a:pPr>
            <a:r>
              <a:rPr lang="en-GB" sz="1700" b="0">
                <a:solidFill>
                  <a:schemeClr val="tx1"/>
                </a:solidFill>
              </a:rPr>
              <a:t>an understanding of our curriculum rationale</a:t>
            </a:r>
          </a:p>
          <a:p>
            <a:pPr marL="457200" indent="-457200">
              <a:buFont typeface="Arial" panose="020B0604020202020204" pitchFamily="34" charset="0"/>
              <a:buChar char="•"/>
            </a:pPr>
            <a:r>
              <a:rPr lang="en-GB" sz="1700" b="0">
                <a:solidFill>
                  <a:schemeClr val="tx1"/>
                </a:solidFill>
              </a:rPr>
              <a:t>more information about the subjects on offer at SHS</a:t>
            </a:r>
          </a:p>
          <a:p>
            <a:pPr marL="457200" indent="-457200">
              <a:buFont typeface="Arial" panose="020B0604020202020204" pitchFamily="34" charset="0"/>
              <a:buChar char="•"/>
            </a:pPr>
            <a:r>
              <a:rPr lang="en-GB" sz="1700" b="0">
                <a:solidFill>
                  <a:schemeClr val="tx1"/>
                </a:solidFill>
              </a:rPr>
              <a:t>an understanding of the course choice process and timeline</a:t>
            </a:r>
          </a:p>
          <a:p>
            <a:pPr marL="457200" indent="-457200">
              <a:buFont typeface="Arial" panose="020B0604020202020204" pitchFamily="34" charset="0"/>
              <a:buChar char="•"/>
            </a:pPr>
            <a:r>
              <a:rPr lang="en-GB" sz="1700">
                <a:solidFill>
                  <a:schemeClr val="tx1"/>
                </a:solidFill>
              </a:rPr>
              <a:t>greater confidence for students in understanding the progression pathways that are available to them.</a:t>
            </a:r>
            <a:endParaRPr lang="en-GB" sz="1700" b="0">
              <a:solidFill>
                <a:schemeClr val="tx1"/>
              </a:solidFill>
            </a:endParaRPr>
          </a:p>
          <a:p>
            <a:pPr marL="0" indent="0"/>
            <a:endParaRPr lang="en-GB" sz="1700" b="0">
              <a:solidFill>
                <a:schemeClr val="tx1"/>
              </a:solidFill>
            </a:endParaRPr>
          </a:p>
          <a:p>
            <a:pPr marL="0" indent="0"/>
            <a:r>
              <a:rPr lang="en-GB" sz="1700" b="0">
                <a:solidFill>
                  <a:schemeClr val="tx1"/>
                </a:solidFill>
              </a:rPr>
              <a:t>Please let us know by giving your feedback.</a:t>
            </a:r>
          </a:p>
          <a:p>
            <a:pPr marL="457200" indent="-457200">
              <a:buFont typeface="Arial" panose="020B0604020202020204" pitchFamily="34" charset="0"/>
              <a:buChar char="•"/>
            </a:pPr>
            <a:endParaRPr lang="en-GB" sz="1700" b="0">
              <a:solidFill>
                <a:schemeClr val="tx1"/>
              </a:solidFill>
              <a:latin typeface="Calibri" panose="020F0502020204030204" pitchFamily="34" charset="0"/>
            </a:endParaRPr>
          </a:p>
          <a:p>
            <a:pPr marL="457200" indent="-457200">
              <a:buFont typeface="Arial" panose="020B0604020202020204" pitchFamily="34" charset="0"/>
              <a:buChar char="•"/>
            </a:pPr>
            <a:endParaRPr lang="en-GB" sz="1700" b="0">
              <a:solidFill>
                <a:schemeClr val="tx1"/>
              </a:solidFill>
              <a:latin typeface="Calibri" panose="020F0502020204030204" pitchFamily="34" charset="0"/>
            </a:endParaRPr>
          </a:p>
        </p:txBody>
      </p:sp>
    </p:spTree>
    <p:extLst>
      <p:ext uri="{BB962C8B-B14F-4D97-AF65-F5344CB8AC3E}">
        <p14:creationId xmlns:p14="http://schemas.microsoft.com/office/powerpoint/2010/main" val="2823324966"/>
      </p:ext>
    </p:extLst>
  </p:cSld>
  <p:clrMapOvr>
    <a:masterClrMapping/>
  </p:clrMapOvr>
  <mc:AlternateContent xmlns:mc="http://schemas.openxmlformats.org/markup-compatibility/2006" xmlns:p14="http://schemas.microsoft.com/office/powerpoint/2010/main">
    <mc:Choice Requires="p14">
      <p:transition spd="slow" p14:dur="2000" advTm="23383"/>
    </mc:Choice>
    <mc:Fallback xmlns="">
      <p:transition spd="slow" advTm="2338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4" name="Content Placeholder 3">
            <a:extLst>
              <a:ext uri="{FF2B5EF4-FFF2-40B4-BE49-F238E27FC236}">
                <a16:creationId xmlns:a16="http://schemas.microsoft.com/office/drawing/2014/main" id="{52FE3A67-50A3-3218-E7E8-3DA673DD7684}"/>
              </a:ext>
            </a:extLst>
          </p:cNvPr>
          <p:cNvGraphicFramePr>
            <a:graphicFrameLocks noGrp="1"/>
          </p:cNvGraphicFramePr>
          <p:nvPr>
            <p:ph idx="1"/>
            <p:extLst>
              <p:ext uri="{D42A27DB-BD31-4B8C-83A1-F6EECF244321}">
                <p14:modId xmlns:p14="http://schemas.microsoft.com/office/powerpoint/2010/main" val="3525654231"/>
              </p:ext>
            </p:extLst>
          </p:nvPr>
        </p:nvGraphicFramePr>
        <p:xfrm>
          <a:off x="414654" y="243840"/>
          <a:ext cx="8310882" cy="6209141"/>
        </p:xfrm>
        <a:graphic>
          <a:graphicData uri="http://schemas.openxmlformats.org/drawingml/2006/table">
            <a:tbl>
              <a:tblPr firstRow="1" firstCol="1" bandRow="1">
                <a:solidFill>
                  <a:schemeClr val="bg1"/>
                </a:solidFill>
              </a:tblPr>
              <a:tblGrid>
                <a:gridCol w="2889720">
                  <a:extLst>
                    <a:ext uri="{9D8B030D-6E8A-4147-A177-3AD203B41FA5}">
                      <a16:colId xmlns:a16="http://schemas.microsoft.com/office/drawing/2014/main" val="1721912862"/>
                    </a:ext>
                  </a:extLst>
                </a:gridCol>
                <a:gridCol w="519767">
                  <a:extLst>
                    <a:ext uri="{9D8B030D-6E8A-4147-A177-3AD203B41FA5}">
                      <a16:colId xmlns:a16="http://schemas.microsoft.com/office/drawing/2014/main" val="1021175684"/>
                    </a:ext>
                  </a:extLst>
                </a:gridCol>
                <a:gridCol w="708067">
                  <a:extLst>
                    <a:ext uri="{9D8B030D-6E8A-4147-A177-3AD203B41FA5}">
                      <a16:colId xmlns:a16="http://schemas.microsoft.com/office/drawing/2014/main" val="1643873789"/>
                    </a:ext>
                  </a:extLst>
                </a:gridCol>
                <a:gridCol w="2853313">
                  <a:extLst>
                    <a:ext uri="{9D8B030D-6E8A-4147-A177-3AD203B41FA5}">
                      <a16:colId xmlns:a16="http://schemas.microsoft.com/office/drawing/2014/main" val="4160109726"/>
                    </a:ext>
                  </a:extLst>
                </a:gridCol>
                <a:gridCol w="519767">
                  <a:extLst>
                    <a:ext uri="{9D8B030D-6E8A-4147-A177-3AD203B41FA5}">
                      <a16:colId xmlns:a16="http://schemas.microsoft.com/office/drawing/2014/main" val="1003604622"/>
                    </a:ext>
                  </a:extLst>
                </a:gridCol>
                <a:gridCol w="820248">
                  <a:extLst>
                    <a:ext uri="{9D8B030D-6E8A-4147-A177-3AD203B41FA5}">
                      <a16:colId xmlns:a16="http://schemas.microsoft.com/office/drawing/2014/main" val="450265408"/>
                    </a:ext>
                  </a:extLst>
                </a:gridCol>
              </a:tblGrid>
              <a:tr h="383225">
                <a:tc>
                  <a:txBody>
                    <a:bodyPr/>
                    <a:lstStyle/>
                    <a:p>
                      <a:pPr algn="l" fontAlgn="t">
                        <a:lnSpc>
                          <a:spcPct val="107000"/>
                        </a:lnSpc>
                        <a:spcBef>
                          <a:spcPts val="0"/>
                        </a:spcBef>
                        <a:spcAft>
                          <a:spcPts val="800"/>
                        </a:spcAft>
                      </a:pPr>
                      <a:r>
                        <a:rPr lang="en-GB" sz="1100" b="0" i="0" u="none" strike="noStrike"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Course </a:t>
                      </a:r>
                      <a:endParaRPr lang="en-GB" sz="1100" b="0" i="0" u="none" strike="noStrike" cap="none" spc="0">
                        <a:solidFill>
                          <a:schemeClr val="bg1"/>
                        </a:solidFill>
                        <a:effectLst/>
                        <a:latin typeface="Arial" panose="020B0604020202020204" pitchFamily="34" charset="0"/>
                      </a:endParaRPr>
                    </a:p>
                  </a:txBody>
                  <a:tcPr marL="92349" marR="46871" marT="71038" marB="7103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l" fontAlgn="t">
                        <a:lnSpc>
                          <a:spcPct val="107000"/>
                        </a:lnSpc>
                        <a:spcBef>
                          <a:spcPts val="0"/>
                        </a:spcBef>
                        <a:spcAft>
                          <a:spcPts val="800"/>
                        </a:spcAft>
                      </a:pPr>
                      <a:r>
                        <a:rPr lang="en-GB" sz="1100" b="0" i="0" u="none" strike="noStrike"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Level</a:t>
                      </a:r>
                      <a:endParaRPr lang="en-GB" sz="1100" b="0" i="0" u="none" strike="noStrike" cap="none" spc="0">
                        <a:solidFill>
                          <a:schemeClr val="bg1"/>
                        </a:solidFill>
                        <a:effectLst/>
                        <a:latin typeface="Arial" panose="020B0604020202020204" pitchFamily="34" charset="0"/>
                      </a:endParaRPr>
                    </a:p>
                  </a:txBody>
                  <a:tcPr marL="92349" marR="46871" marT="71038" marB="7103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l" fontAlgn="t">
                        <a:lnSpc>
                          <a:spcPct val="107000"/>
                        </a:lnSpc>
                        <a:spcBef>
                          <a:spcPts val="0"/>
                        </a:spcBef>
                        <a:spcAft>
                          <a:spcPts val="800"/>
                        </a:spcAft>
                      </a:pPr>
                      <a:r>
                        <a:rPr lang="en-GB" sz="1100" b="0" i="0" u="none" strike="noStrike"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Location</a:t>
                      </a:r>
                      <a:endParaRPr lang="en-GB" sz="1100" b="0" i="0" u="none" strike="noStrike" cap="none" spc="0">
                        <a:solidFill>
                          <a:schemeClr val="bg1"/>
                        </a:solidFill>
                        <a:effectLst/>
                        <a:latin typeface="Arial" panose="020B0604020202020204" pitchFamily="34" charset="0"/>
                      </a:endParaRPr>
                    </a:p>
                  </a:txBody>
                  <a:tcPr marL="92349" marR="46871" marT="71038" marB="7103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l" fontAlgn="t">
                        <a:lnSpc>
                          <a:spcPct val="107000"/>
                        </a:lnSpc>
                        <a:spcBef>
                          <a:spcPts val="0"/>
                        </a:spcBef>
                        <a:spcAft>
                          <a:spcPts val="800"/>
                        </a:spcAft>
                      </a:pPr>
                      <a:r>
                        <a:rPr lang="en-GB" sz="1100" b="0" i="0" u="none" strike="noStrike"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Course </a:t>
                      </a:r>
                      <a:endParaRPr lang="en-GB" sz="1100" b="0" i="0" u="none" strike="noStrike" cap="none" spc="0">
                        <a:solidFill>
                          <a:schemeClr val="bg1"/>
                        </a:solidFill>
                        <a:effectLst/>
                        <a:latin typeface="Arial" panose="020B0604020202020204" pitchFamily="34" charset="0"/>
                      </a:endParaRPr>
                    </a:p>
                  </a:txBody>
                  <a:tcPr marL="92349" marR="46871" marT="71038" marB="7103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l" fontAlgn="t">
                        <a:lnSpc>
                          <a:spcPct val="107000"/>
                        </a:lnSpc>
                        <a:spcBef>
                          <a:spcPts val="0"/>
                        </a:spcBef>
                        <a:spcAft>
                          <a:spcPts val="800"/>
                        </a:spcAft>
                      </a:pPr>
                      <a:r>
                        <a:rPr lang="en-GB" sz="1100" b="0" i="0" u="none" strike="noStrike"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Level</a:t>
                      </a:r>
                      <a:endParaRPr lang="en-GB" sz="1100" b="0" i="0" u="none" strike="noStrike" cap="none" spc="0">
                        <a:solidFill>
                          <a:schemeClr val="bg1"/>
                        </a:solidFill>
                        <a:effectLst/>
                        <a:latin typeface="Arial" panose="020B0604020202020204" pitchFamily="34" charset="0"/>
                      </a:endParaRPr>
                    </a:p>
                  </a:txBody>
                  <a:tcPr marL="92349" marR="46871" marT="71038" marB="7103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l" fontAlgn="t">
                        <a:lnSpc>
                          <a:spcPct val="107000"/>
                        </a:lnSpc>
                        <a:spcBef>
                          <a:spcPts val="0"/>
                        </a:spcBef>
                        <a:spcAft>
                          <a:spcPts val="800"/>
                        </a:spcAft>
                      </a:pPr>
                      <a:r>
                        <a:rPr lang="en-GB" sz="1100" b="0" i="0" u="none" strike="noStrike"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Location</a:t>
                      </a:r>
                      <a:endParaRPr lang="en-GB" sz="1100" b="0" i="0" u="none" strike="noStrike" cap="none" spc="0">
                        <a:solidFill>
                          <a:schemeClr val="bg1"/>
                        </a:solidFill>
                        <a:effectLst/>
                        <a:latin typeface="Arial" panose="020B0604020202020204" pitchFamily="34" charset="0"/>
                      </a:endParaRPr>
                    </a:p>
                  </a:txBody>
                  <a:tcPr marL="92349" marR="46871" marT="71038" marB="71038"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381849805"/>
                  </a:ext>
                </a:extLst>
              </a:tr>
              <a:tr h="383225">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Skills for Learning and Work</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Forestry – NPA</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NSB</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86675073"/>
                  </a:ext>
                </a:extLst>
              </a:tr>
              <a:tr h="587761">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Scottish Racing Academy: NPA Horse Care</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Yard/BC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Scottish Racing Academy: Racing Yard Routine – NPA</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Yard/BC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489188578"/>
                  </a:ext>
                </a:extLst>
              </a:tr>
              <a:tr h="383225">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Land-based: Rural Skills for Work</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NSB</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Foundation Apprenticeship: Hospitality</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682951240"/>
                  </a:ext>
                </a:extLst>
              </a:tr>
              <a:tr h="383225">
                <a:tc>
                  <a:txBody>
                    <a:bodyPr/>
                    <a:lstStyle/>
                    <a:p>
                      <a:pPr algn="l" fontAlgn="t">
                        <a:lnSpc>
                          <a:spcPct val="107000"/>
                        </a:lnSpc>
                        <a:spcBef>
                          <a:spcPts val="0"/>
                        </a:spcBef>
                        <a:spcAft>
                          <a:spcPts val="800"/>
                        </a:spcAft>
                      </a:pPr>
                      <a:r>
                        <a:rPr lang="en-GB" sz="12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Animal Care (an introduction)</a:t>
                      </a:r>
                      <a:endParaRPr lang="en-GB" sz="12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NSB</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2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Local Food Production – NPA</a:t>
                      </a:r>
                      <a:endParaRPr lang="en-GB" sz="12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NSB</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790159948"/>
                  </a:ext>
                </a:extLst>
              </a:tr>
              <a:tr h="383225">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Engineering</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Gym Instructor Award</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016400143"/>
                  </a:ext>
                </a:extLst>
              </a:tr>
              <a:tr h="587761">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Foundation Apprenticeship: Automotive Skills</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Development Player Programme: Rugby</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844976113"/>
                  </a:ext>
                </a:extLst>
              </a:tr>
              <a:tr h="587761">
                <a:tc>
                  <a:txBody>
                    <a:bodyPr/>
                    <a:lstStyle/>
                    <a:p>
                      <a:pPr algn="l" fontAlgn="t">
                        <a:lnSpc>
                          <a:spcPct val="107000"/>
                        </a:lnSpc>
                        <a:spcBef>
                          <a:spcPts val="0"/>
                        </a:spcBef>
                        <a:spcAft>
                          <a:spcPts val="800"/>
                        </a:spcAft>
                      </a:pPr>
                      <a:r>
                        <a:rPr lang="en-GB" sz="12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Skills for Work: Early Education and Childcare</a:t>
                      </a:r>
                      <a:endParaRPr lang="en-GB" sz="12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Development Player Programme: Football</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543643002"/>
                  </a:ext>
                </a:extLst>
              </a:tr>
              <a:tr h="587761">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Foundation Apprenticeship: Construction Craft &amp; Technician</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Gala</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Psychology – Higher</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054900458"/>
                  </a:ext>
                </a:extLst>
              </a:tr>
              <a:tr h="587761">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Beauty and Hairstyling – NPA</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Foundation Apprenticeship: Social Services and Healthcare</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703330282"/>
                  </a:ext>
                </a:extLst>
              </a:tr>
              <a:tr h="587761">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eSports – NPA</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Foundation Apprenticeship: Social Services Children and Young People</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52629954"/>
                  </a:ext>
                </a:extLst>
              </a:tr>
              <a:tr h="383225">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Development Player Programme: Rugby</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Cyber Security – NPA</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811619165"/>
                  </a:ext>
                </a:extLst>
              </a:tr>
              <a:tr h="383225">
                <a:tc>
                  <a:txBody>
                    <a:bodyPr/>
                    <a:lstStyle/>
                    <a:p>
                      <a:pPr algn="l" fontAlgn="t">
                        <a:lnSpc>
                          <a:spcPct val="107000"/>
                        </a:lnSpc>
                        <a:spcBef>
                          <a:spcPts val="0"/>
                        </a:spcBef>
                        <a:spcAft>
                          <a:spcPts val="800"/>
                        </a:spcAft>
                      </a:pPr>
                      <a:r>
                        <a:rPr lang="en-GB" sz="1200" b="1"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Cyber Security – NPA</a:t>
                      </a:r>
                      <a:endParaRPr lang="en-GB" sz="1200" b="1"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1"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a:t>
                      </a:r>
                      <a:endParaRPr lang="en-GB" sz="1100" b="1"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200" b="0"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b="0"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0" i="0" u="none" strike="noStrike"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cap="none" spc="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lnSpc>
                          <a:spcPct val="107000"/>
                        </a:lnSpc>
                        <a:spcBef>
                          <a:spcPts val="0"/>
                        </a:spcBef>
                        <a:spcAft>
                          <a:spcPts val="800"/>
                        </a:spcAft>
                      </a:pPr>
                      <a:r>
                        <a:rPr lang="en-GB" sz="1100" b="0" i="0" u="none" strike="noStrike"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cap="none" spc="0" dirty="0">
                        <a:solidFill>
                          <a:schemeClr val="tx1"/>
                        </a:solidFill>
                        <a:effectLst/>
                        <a:latin typeface="Arial" panose="020B0604020202020204" pitchFamily="34" charset="0"/>
                      </a:endParaRPr>
                    </a:p>
                  </a:txBody>
                  <a:tcPr marL="92349" marR="46871" marT="71038" marB="71038">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109371858"/>
                  </a:ext>
                </a:extLst>
              </a:tr>
            </a:tbl>
          </a:graphicData>
        </a:graphic>
      </p:graphicFrame>
    </p:spTree>
    <p:extLst>
      <p:ext uri="{BB962C8B-B14F-4D97-AF65-F5344CB8AC3E}">
        <p14:creationId xmlns:p14="http://schemas.microsoft.com/office/powerpoint/2010/main" val="112218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8916"/>
            <a:ext cx="7772400" cy="1609344"/>
          </a:xfrm>
        </p:spPr>
        <p:txBody>
          <a:bodyPr/>
          <a:lstStyle/>
          <a:p>
            <a:pPr algn="ctr"/>
            <a:r>
              <a:rPr lang="en-GB" sz="3200" cap="none" dirty="0">
                <a:latin typeface="+mn-lt"/>
              </a:rPr>
              <a:t>Who can help?</a:t>
            </a:r>
          </a:p>
        </p:txBody>
      </p:sp>
      <p:sp>
        <p:nvSpPr>
          <p:cNvPr id="3" name="Content Placeholder 2"/>
          <p:cNvSpPr>
            <a:spLocks noGrp="1"/>
          </p:cNvSpPr>
          <p:nvPr>
            <p:ph idx="1"/>
          </p:nvPr>
        </p:nvSpPr>
        <p:spPr>
          <a:xfrm>
            <a:off x="251520" y="1268760"/>
            <a:ext cx="7520940" cy="5472608"/>
          </a:xfrm>
        </p:spPr>
        <p:txBody>
          <a:bodyPr>
            <a:normAutofit fontScale="32500" lnSpcReduction="20000"/>
          </a:bodyPr>
          <a:lstStyle/>
          <a:p>
            <a:pPr marL="457200" indent="-457200">
              <a:buFont typeface="Arial" panose="020B0604020202020204" pitchFamily="34" charset="0"/>
              <a:buChar char="•"/>
            </a:pPr>
            <a:r>
              <a:rPr lang="en-GB" sz="6200" b="0" dirty="0"/>
              <a:t>Pastoral Teachers</a:t>
            </a:r>
          </a:p>
          <a:p>
            <a:pPr marL="457200" indent="-457200">
              <a:buFont typeface="Arial" panose="020B0604020202020204" pitchFamily="34" charset="0"/>
              <a:buChar char="•"/>
            </a:pPr>
            <a:r>
              <a:rPr lang="en-GB" sz="6200" dirty="0"/>
              <a:t>SHS Senior Phase Pathways booklet</a:t>
            </a:r>
            <a:endParaRPr lang="en-GB" sz="6200" b="0" dirty="0"/>
          </a:p>
          <a:p>
            <a:pPr marL="457200" indent="-457200">
              <a:buFont typeface="Arial" panose="020B0604020202020204" pitchFamily="34" charset="0"/>
              <a:buChar char="•"/>
            </a:pPr>
            <a:r>
              <a:rPr lang="en-GB" sz="6200" b="0" dirty="0"/>
              <a:t>Most recent school report </a:t>
            </a:r>
          </a:p>
          <a:p>
            <a:pPr marL="457200" indent="-457200">
              <a:buFont typeface="Arial" panose="020B0604020202020204" pitchFamily="34" charset="0"/>
              <a:buChar char="•"/>
            </a:pPr>
            <a:r>
              <a:rPr lang="en-GB" sz="6200" b="0" dirty="0"/>
              <a:t>Subject teachers</a:t>
            </a:r>
          </a:p>
          <a:p>
            <a:pPr marL="457200" indent="-457200">
              <a:buFont typeface="Arial" panose="020B0604020202020204" pitchFamily="34" charset="0"/>
              <a:buChar char="•"/>
            </a:pPr>
            <a:r>
              <a:rPr lang="en-GB" sz="6200" b="0" dirty="0"/>
              <a:t>School website</a:t>
            </a:r>
          </a:p>
          <a:p>
            <a:pPr marL="457200" indent="-457200">
              <a:buFont typeface="Arial" panose="020B0604020202020204" pitchFamily="34" charset="0"/>
              <a:buChar char="•"/>
            </a:pPr>
            <a:r>
              <a:rPr lang="en-GB" sz="6200" b="0" dirty="0"/>
              <a:t>Careers Coach (Caroline Clarke)</a:t>
            </a:r>
          </a:p>
          <a:p>
            <a:pPr marL="457200" indent="-457200">
              <a:buFont typeface="Arial" panose="020B0604020202020204" pitchFamily="34" charset="0"/>
              <a:buChar char="•"/>
            </a:pPr>
            <a:r>
              <a:rPr lang="en-GB" sz="6200" b="0" dirty="0"/>
              <a:t>Parents/Relatives</a:t>
            </a:r>
          </a:p>
          <a:p>
            <a:pPr marL="457200" indent="-457200">
              <a:buFont typeface="Arial" panose="020B0604020202020204" pitchFamily="34" charset="0"/>
              <a:buChar char="•"/>
            </a:pPr>
            <a:r>
              <a:rPr lang="en-GB" sz="6200" b="0" dirty="0"/>
              <a:t>Friends</a:t>
            </a:r>
          </a:p>
          <a:p>
            <a:pPr marL="457200" indent="-457200">
              <a:buFont typeface="Arial" panose="020B0604020202020204" pitchFamily="34" charset="0"/>
              <a:buChar char="•"/>
            </a:pPr>
            <a:r>
              <a:rPr lang="en-GB" sz="6200" b="0" dirty="0"/>
              <a:t>Employers</a:t>
            </a:r>
          </a:p>
          <a:p>
            <a:pPr marL="457200" indent="-457200">
              <a:buFont typeface="Arial" panose="020B0604020202020204" pitchFamily="34" charset="0"/>
              <a:buChar char="•"/>
            </a:pPr>
            <a:r>
              <a:rPr lang="en-GB" sz="6200" b="0" dirty="0"/>
              <a:t>Training providers </a:t>
            </a:r>
          </a:p>
          <a:p>
            <a:pPr marL="457200" indent="-457200">
              <a:buFont typeface="Arial" panose="020B0604020202020204" pitchFamily="34" charset="0"/>
              <a:buChar char="•"/>
            </a:pPr>
            <a:r>
              <a:rPr lang="en-GB" sz="6200" b="0" dirty="0"/>
              <a:t>My World of Work website</a:t>
            </a:r>
          </a:p>
          <a:p>
            <a:pPr marL="457200" indent="-457200">
              <a:buFont typeface="Arial" panose="020B0604020202020204" pitchFamily="34" charset="0"/>
              <a:buChar char="•"/>
            </a:pPr>
            <a:r>
              <a:rPr lang="en-GB" sz="6200" b="0" dirty="0"/>
              <a:t>Planit+ website</a:t>
            </a:r>
          </a:p>
          <a:p>
            <a:pPr marL="457200" indent="-457200">
              <a:buFont typeface="Arial" panose="020B0604020202020204" pitchFamily="34" charset="0"/>
              <a:buChar char="•"/>
            </a:pPr>
            <a:r>
              <a:rPr lang="en-GB" sz="6200" b="0" dirty="0"/>
              <a:t>UCAS website</a:t>
            </a:r>
          </a:p>
          <a:p>
            <a:pPr marL="457200" indent="-457200">
              <a:buFont typeface="Arial" panose="020B0604020202020204" pitchFamily="34" charset="0"/>
              <a:buChar char="•"/>
            </a:pPr>
            <a:r>
              <a:rPr lang="en-GB" sz="6200" dirty="0"/>
              <a:t>DYW Website</a:t>
            </a:r>
          </a:p>
          <a:p>
            <a:pPr marL="457200" indent="-457200">
              <a:buFont typeface="Arial" panose="020B0604020202020204" pitchFamily="34" charset="0"/>
              <a:buChar char="•"/>
            </a:pPr>
            <a:endParaRPr lang="en-GB" sz="6200" b="0" dirty="0"/>
          </a:p>
          <a:p>
            <a:pPr marL="0" indent="0">
              <a:buNone/>
            </a:pPr>
            <a:endParaRPr lang="en-GB" sz="2800" b="0" dirty="0">
              <a:latin typeface="Arial Rounded MT Bold" panose="020F07040305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p:txBody>
      </p:sp>
      <p:pic>
        <p:nvPicPr>
          <p:cNvPr id="2054" name="Picture 6" descr="https://d31k1lz5heg8kk.cloudfront.net/wp-content/uploads/2015/03/Learning-Pathways-graphic-01-300x259.png"/>
          <p:cNvPicPr>
            <a:picLocks noChangeAspect="1" noChangeArrowheads="1"/>
          </p:cNvPicPr>
          <p:nvPr/>
        </p:nvPicPr>
        <p:blipFill rotWithShape="1">
          <a:blip r:embed="rId3">
            <a:extLst>
              <a:ext uri="{28A0092B-C50C-407E-A947-70E740481C1C}">
                <a14:useLocalDpi xmlns:a14="http://schemas.microsoft.com/office/drawing/2010/main" val="0"/>
              </a:ext>
            </a:extLst>
          </a:blip>
          <a:srcRect t="11675"/>
          <a:stretch/>
        </p:blipFill>
        <p:spPr bwMode="auto">
          <a:xfrm>
            <a:off x="5076056" y="1988840"/>
            <a:ext cx="368286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84514"/>
      </p:ext>
    </p:extLst>
  </p:cSld>
  <p:clrMapOvr>
    <a:masterClrMapping/>
  </p:clrMapOvr>
  <mc:AlternateContent xmlns:mc="http://schemas.openxmlformats.org/markup-compatibility/2006" xmlns:p14="http://schemas.microsoft.com/office/powerpoint/2010/main">
    <mc:Choice Requires="p14">
      <p:transition spd="slow" p14:dur="2000" advTm="122840"/>
    </mc:Choice>
    <mc:Fallback xmlns="">
      <p:transition spd="slow" advTm="12284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396" y="188640"/>
            <a:ext cx="7772400" cy="1609344"/>
          </a:xfrm>
        </p:spPr>
        <p:txBody>
          <a:bodyPr/>
          <a:lstStyle/>
          <a:p>
            <a:pPr algn="ctr"/>
            <a:r>
              <a:rPr lang="en-GB" sz="3200" b="1" dirty="0">
                <a:latin typeface="+mn-lt"/>
              </a:rPr>
              <a:t>Next STEPS</a:t>
            </a:r>
          </a:p>
        </p:txBody>
      </p:sp>
      <p:sp>
        <p:nvSpPr>
          <p:cNvPr id="3" name="Content Placeholder 2"/>
          <p:cNvSpPr>
            <a:spLocks noGrp="1"/>
          </p:cNvSpPr>
          <p:nvPr>
            <p:ph idx="1"/>
          </p:nvPr>
        </p:nvSpPr>
        <p:spPr>
          <a:xfrm>
            <a:off x="261514" y="1829666"/>
            <a:ext cx="8856984" cy="4050792"/>
          </a:xfrm>
        </p:spPr>
        <p:txBody>
          <a:bodyPr>
            <a:normAutofit/>
          </a:bodyPr>
          <a:lstStyle/>
          <a:p>
            <a:r>
              <a:rPr lang="en-GB" sz="2800" dirty="0"/>
              <a:t> Students/parents/carers discuss course choice at home.</a:t>
            </a:r>
          </a:p>
          <a:p>
            <a:r>
              <a:rPr lang="en-GB" sz="2800" dirty="0"/>
              <a:t>All current S3 students will have a 1:1 meeting with their Pastoral teacher to discuss progression pathways.</a:t>
            </a:r>
          </a:p>
          <a:p>
            <a:r>
              <a:rPr lang="en-GB" sz="2800" dirty="0"/>
              <a:t>Some students may have an enhanced transition meeting where parents and other partners are invited to discuss all available options.</a:t>
            </a:r>
          </a:p>
          <a:p>
            <a:r>
              <a:rPr lang="en-GB" sz="2800" dirty="0"/>
              <a:t>Complete the Course Choice sheet.</a:t>
            </a:r>
          </a:p>
        </p:txBody>
      </p:sp>
    </p:spTree>
    <p:extLst>
      <p:ext uri="{BB962C8B-B14F-4D97-AF65-F5344CB8AC3E}">
        <p14:creationId xmlns:p14="http://schemas.microsoft.com/office/powerpoint/2010/main" val="358237459"/>
      </p:ext>
    </p:extLst>
  </p:cSld>
  <p:clrMapOvr>
    <a:masterClrMapping/>
  </p:clrMapOvr>
  <mc:AlternateContent xmlns:mc="http://schemas.openxmlformats.org/markup-compatibility/2006" xmlns:p14="http://schemas.microsoft.com/office/powerpoint/2010/main">
    <mc:Choice Requires="p14">
      <p:transition spd="slow" p14:dur="2000" advTm="29063"/>
    </mc:Choice>
    <mc:Fallback xmlns="">
      <p:transition spd="slow" advTm="2906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Timeline</a:t>
            </a:r>
          </a:p>
        </p:txBody>
      </p:sp>
      <p:sp>
        <p:nvSpPr>
          <p:cNvPr id="3" name="Content Placeholder 2"/>
          <p:cNvSpPr>
            <a:spLocks noGrp="1"/>
          </p:cNvSpPr>
          <p:nvPr>
            <p:ph idx="1"/>
          </p:nvPr>
        </p:nvSpPr>
        <p:spPr/>
        <p:txBody>
          <a:bodyPr>
            <a:normAutofit/>
          </a:bodyPr>
          <a:lstStyle/>
          <a:p>
            <a:r>
              <a:rPr lang="en-GB" sz="2400" dirty="0" err="1"/>
              <a:t>Wk</a:t>
            </a:r>
            <a:r>
              <a:rPr lang="en-GB" sz="2400" dirty="0"/>
              <a:t> beginning 11</a:t>
            </a:r>
            <a:r>
              <a:rPr lang="en-GB" sz="2400" baseline="30000" dirty="0"/>
              <a:t>th</a:t>
            </a:r>
            <a:r>
              <a:rPr lang="en-GB" sz="2400" dirty="0"/>
              <a:t> March – S3 Course Choice Assembly</a:t>
            </a:r>
          </a:p>
          <a:p>
            <a:r>
              <a:rPr lang="en-GB" sz="2400" dirty="0"/>
              <a:t>18</a:t>
            </a:r>
            <a:r>
              <a:rPr lang="en-GB" sz="2400" baseline="30000" dirty="0"/>
              <a:t>th</a:t>
            </a:r>
            <a:r>
              <a:rPr lang="en-GB" sz="2400" dirty="0"/>
              <a:t> March-28th March – S3 Course choice meetings</a:t>
            </a:r>
          </a:p>
          <a:p>
            <a:pPr marL="0" indent="0">
              <a:buNone/>
            </a:pPr>
            <a:endParaRPr lang="en-GB" sz="2400" dirty="0"/>
          </a:p>
          <a:p>
            <a:r>
              <a:rPr lang="en-GB" sz="2400" dirty="0"/>
              <a:t>Students should bring their completed course choice forms to their meeting with Pastoral</a:t>
            </a:r>
          </a:p>
          <a:p>
            <a:r>
              <a:rPr lang="en-GB" sz="2400" dirty="0"/>
              <a:t>All information will be shared on Showbie</a:t>
            </a:r>
          </a:p>
        </p:txBody>
      </p:sp>
    </p:spTree>
    <p:extLst>
      <p:ext uri="{BB962C8B-B14F-4D97-AF65-F5344CB8AC3E}">
        <p14:creationId xmlns:p14="http://schemas.microsoft.com/office/powerpoint/2010/main" val="3600184061"/>
      </p:ext>
    </p:extLst>
  </p:cSld>
  <p:clrMapOvr>
    <a:masterClrMapping/>
  </p:clrMapOvr>
  <mc:AlternateContent xmlns:mc="http://schemas.openxmlformats.org/markup-compatibility/2006" xmlns:p14="http://schemas.microsoft.com/office/powerpoint/2010/main">
    <mc:Choice Requires="p14">
      <p:transition spd="slow" p14:dur="2000" advTm="30552"/>
    </mc:Choice>
    <mc:Fallback xmlns="">
      <p:transition spd="slow" advTm="3055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Feedback/questions	</a:t>
            </a:r>
          </a:p>
        </p:txBody>
      </p:sp>
      <p:sp>
        <p:nvSpPr>
          <p:cNvPr id="3" name="Content Placeholder 2"/>
          <p:cNvSpPr>
            <a:spLocks noGrp="1"/>
          </p:cNvSpPr>
          <p:nvPr>
            <p:ph idx="1"/>
          </p:nvPr>
        </p:nvSpPr>
        <p:spPr/>
        <p:txBody>
          <a:bodyPr/>
          <a:lstStyle/>
          <a:p>
            <a:r>
              <a:rPr lang="en-GB" dirty="0"/>
              <a:t>Contact your Pastoral Teacher</a:t>
            </a:r>
          </a:p>
          <a:p>
            <a:r>
              <a:rPr lang="en-GB" dirty="0"/>
              <a:t>Email me – </a:t>
            </a:r>
            <a:r>
              <a:rPr lang="en-GB" dirty="0">
                <a:hlinkClick r:id="rId3"/>
              </a:rPr>
              <a:t>vblair@scotborders.gov.uk</a:t>
            </a:r>
            <a:r>
              <a:rPr lang="en-GB" dirty="0"/>
              <a:t> or </a:t>
            </a:r>
            <a:r>
              <a:rPr lang="en-GB" dirty="0">
                <a:hlinkClick r:id="rId4"/>
              </a:rPr>
              <a:t>Andrew.Foggin@scotborders.gov.uk</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33282334"/>
      </p:ext>
    </p:extLst>
  </p:cSld>
  <p:clrMapOvr>
    <a:masterClrMapping/>
  </p:clrMapOvr>
  <mc:AlternateContent xmlns:mc="http://schemas.openxmlformats.org/markup-compatibility/2006" xmlns:p14="http://schemas.microsoft.com/office/powerpoint/2010/main">
    <mc:Choice Requires="p14">
      <p:transition spd="slow" p14:dur="2000" advTm="24080"/>
    </mc:Choice>
    <mc:Fallback xmlns="">
      <p:transition spd="slow" advTm="240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latin typeface="+mn-lt"/>
              </a:rPr>
              <a:t>Curriculum</a:t>
            </a:r>
          </a:p>
        </p:txBody>
      </p:sp>
    </p:spTree>
    <p:extLst>
      <p:ext uri="{BB962C8B-B14F-4D97-AF65-F5344CB8AC3E}">
        <p14:creationId xmlns:p14="http://schemas.microsoft.com/office/powerpoint/2010/main" val="1559850963"/>
      </p:ext>
    </p:extLst>
  </p:cSld>
  <p:clrMapOvr>
    <a:masterClrMapping/>
  </p:clrMapOvr>
  <mc:AlternateContent xmlns:mc="http://schemas.openxmlformats.org/markup-compatibility/2006" xmlns:p14="http://schemas.microsoft.com/office/powerpoint/2010/main">
    <mc:Choice Requires="p14">
      <p:transition spd="slow" p14:dur="2000" advTm="5367"/>
    </mc:Choice>
    <mc:Fallback xmlns="">
      <p:transition spd="slow" advTm="53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1" y="27265"/>
            <a:ext cx="7772400" cy="1609344"/>
          </a:xfrm>
        </p:spPr>
        <p:txBody>
          <a:bodyPr/>
          <a:lstStyle/>
          <a:p>
            <a:r>
              <a:rPr lang="en-GB" sz="3200" b="1" cap="none" dirty="0">
                <a:latin typeface="+mn-lt"/>
              </a:rPr>
              <a:t>Qualifications, Skills and Values</a:t>
            </a:r>
            <a:br>
              <a:rPr lang="en-GB" sz="3200" b="1" cap="none" dirty="0">
                <a:latin typeface="+mn-lt"/>
              </a:rPr>
            </a:br>
            <a:r>
              <a:rPr lang="en-GB" sz="3200" i="1" cap="none" dirty="0">
                <a:latin typeface="+mn-lt"/>
              </a:rPr>
              <a:t>Selkirk High School Achievement Journey</a:t>
            </a:r>
          </a:p>
        </p:txBody>
      </p:sp>
      <p:sp>
        <p:nvSpPr>
          <p:cNvPr id="3" name="Content Placeholder 2"/>
          <p:cNvSpPr>
            <a:spLocks noGrp="1"/>
          </p:cNvSpPr>
          <p:nvPr>
            <p:ph idx="1"/>
          </p:nvPr>
        </p:nvSpPr>
        <p:spPr>
          <a:xfrm>
            <a:off x="413821" y="1636609"/>
            <a:ext cx="7520940" cy="4600703"/>
          </a:xfrm>
        </p:spPr>
        <p:txBody>
          <a:bodyPr>
            <a:normAutofit/>
          </a:bodyPr>
          <a:lstStyle/>
          <a:p>
            <a:pPr marL="457200" indent="-457200">
              <a:buFont typeface="Arial" panose="020B0604020202020204" pitchFamily="34" charset="0"/>
              <a:buChar char="•"/>
            </a:pPr>
            <a:r>
              <a:rPr lang="en-GB" sz="2800" b="0" dirty="0"/>
              <a:t>Education Scotland</a:t>
            </a:r>
          </a:p>
          <a:p>
            <a:pPr marL="457200" indent="-457200">
              <a:buFont typeface="Arial" panose="020B0604020202020204" pitchFamily="34" charset="0"/>
              <a:buChar char="•"/>
            </a:pPr>
            <a:r>
              <a:rPr lang="en-GB" sz="2800" b="0" dirty="0"/>
              <a:t>Pupil views</a:t>
            </a:r>
          </a:p>
          <a:p>
            <a:pPr marL="457200" indent="-457200">
              <a:buFont typeface="Arial" panose="020B0604020202020204" pitchFamily="34" charset="0"/>
              <a:buChar char="•"/>
            </a:pPr>
            <a:r>
              <a:rPr lang="en-GB" sz="2800" b="0" dirty="0"/>
              <a:t>Parent views</a:t>
            </a:r>
          </a:p>
          <a:p>
            <a:pPr marL="457200" indent="-457200">
              <a:buFont typeface="Arial" panose="020B0604020202020204" pitchFamily="34" charset="0"/>
              <a:buChar char="•"/>
            </a:pPr>
            <a:r>
              <a:rPr lang="en-GB" sz="2800" b="0" dirty="0"/>
              <a:t>Teacher views</a:t>
            </a:r>
          </a:p>
          <a:p>
            <a:pPr marL="457200" indent="-457200">
              <a:buFont typeface="Arial" panose="020B0604020202020204" pitchFamily="34" charset="0"/>
              <a:buChar char="•"/>
            </a:pPr>
            <a:r>
              <a:rPr lang="en-GB" sz="2800" dirty="0"/>
              <a:t>Local and National Employment trends</a:t>
            </a:r>
          </a:p>
          <a:p>
            <a:pPr marL="457200" indent="-457200">
              <a:buFont typeface="Arial" panose="020B0604020202020204" pitchFamily="34" charset="0"/>
              <a:buChar char="•"/>
            </a:pPr>
            <a:endParaRPr lang="en-GB" sz="2800" b="0" dirty="0"/>
          </a:p>
          <a:p>
            <a:pPr marL="457200" indent="-457200">
              <a:buFont typeface="Arial" panose="020B0604020202020204" pitchFamily="34" charset="0"/>
              <a:buChar char="•"/>
            </a:pPr>
            <a:r>
              <a:rPr lang="en-GB" sz="2800" dirty="0"/>
              <a:t>We have enhanced our Curricular offer to meet the needs of students.</a:t>
            </a:r>
            <a:endParaRPr lang="en-GB" sz="2800" b="0" dirty="0"/>
          </a:p>
          <a:p>
            <a:pPr marL="0" indent="0">
              <a:buNone/>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292080" y="1196752"/>
            <a:ext cx="3652144" cy="2404450"/>
          </a:xfrm>
          <a:prstGeom prst="rect">
            <a:avLst/>
          </a:prstGeom>
        </p:spPr>
      </p:pic>
    </p:spTree>
    <p:extLst>
      <p:ext uri="{BB962C8B-B14F-4D97-AF65-F5344CB8AC3E}">
        <p14:creationId xmlns:p14="http://schemas.microsoft.com/office/powerpoint/2010/main" val="831700264"/>
      </p:ext>
    </p:extLst>
  </p:cSld>
  <p:clrMapOvr>
    <a:masterClrMapping/>
  </p:clrMapOvr>
  <mc:AlternateContent xmlns:mc="http://schemas.openxmlformats.org/markup-compatibility/2006" xmlns:p14="http://schemas.microsoft.com/office/powerpoint/2010/main">
    <mc:Choice Requires="p14">
      <p:transition spd="slow" p14:dur="2000" advTm="82281"/>
    </mc:Choice>
    <mc:Fallback xmlns="">
      <p:transition spd="slow" advTm="822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535105"/>
            <a:ext cx="7772400" cy="1609344"/>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r>
              <a:rPr lang="en-GB" sz="3200" b="1" cap="none" dirty="0">
                <a:latin typeface="+mn-lt"/>
              </a:rPr>
              <a:t>BGE (S1-S3)</a:t>
            </a:r>
          </a:p>
        </p:txBody>
      </p:sp>
      <p:sp>
        <p:nvSpPr>
          <p:cNvPr id="5" name="Content Placeholder 2"/>
          <p:cNvSpPr txBox="1">
            <a:spLocks/>
          </p:cNvSpPr>
          <p:nvPr/>
        </p:nvSpPr>
        <p:spPr>
          <a:xfrm>
            <a:off x="539552" y="1349988"/>
            <a:ext cx="7520940" cy="2160240"/>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457200" fontAlgn="auto">
              <a:spcAft>
                <a:spcPts val="0"/>
              </a:spcAft>
              <a:buFont typeface="Arial" panose="020B0604020202020204" pitchFamily="34" charset="0"/>
              <a:buChar char="•"/>
            </a:pPr>
            <a:r>
              <a:rPr lang="en-GB" sz="2800" dirty="0"/>
              <a:t>All curricular areas</a:t>
            </a:r>
          </a:p>
          <a:p>
            <a:pPr marL="457200" indent="-457200" fontAlgn="auto">
              <a:spcAft>
                <a:spcPts val="0"/>
              </a:spcAft>
              <a:buFont typeface="Arial" panose="020B0604020202020204" pitchFamily="34" charset="0"/>
              <a:buChar char="•"/>
            </a:pPr>
            <a:r>
              <a:rPr lang="en-GB" sz="2800" dirty="0"/>
              <a:t>Specialism in S3</a:t>
            </a:r>
          </a:p>
          <a:p>
            <a:pPr marL="457200" indent="-457200" fontAlgn="auto">
              <a:spcAft>
                <a:spcPts val="0"/>
              </a:spcAft>
              <a:buFont typeface="Arial" panose="020B0604020202020204" pitchFamily="34" charset="0"/>
              <a:buChar char="•"/>
            </a:pPr>
            <a:r>
              <a:rPr lang="en-GB" sz="2800" dirty="0"/>
              <a:t>Golden Skills</a:t>
            </a:r>
          </a:p>
          <a:p>
            <a:pPr marL="457200" indent="-457200" fontAlgn="auto">
              <a:spcAft>
                <a:spcPts val="0"/>
              </a:spcAft>
              <a:buFont typeface="Arial" panose="020B0604020202020204" pitchFamily="34" charset="0"/>
              <a:buChar char="•"/>
            </a:pPr>
            <a:r>
              <a:rPr lang="en-GB" sz="2800" dirty="0"/>
              <a:t>Values – Compassion, Courage and Integrity</a:t>
            </a:r>
            <a:endParaRPr lang="en-GB" sz="2800" dirty="0">
              <a:latin typeface="Calibri" panose="020F0502020204030204" pitchFamily="34" charset="0"/>
            </a:endParaRPr>
          </a:p>
          <a:p>
            <a:pPr marL="457200" indent="-457200" fontAlgn="auto">
              <a:spcAft>
                <a:spcPts val="0"/>
              </a:spcAft>
              <a:buFont typeface="Arial" panose="020B0604020202020204" pitchFamily="34" charset="0"/>
              <a:buChar char="•"/>
            </a:pPr>
            <a:endParaRPr lang="en-GB" sz="2800" dirty="0">
              <a:latin typeface="Calibri" panose="020F0502020204030204" pitchFamily="34" charset="0"/>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49132" b="18750"/>
          <a:stretch/>
        </p:blipFill>
        <p:spPr bwMode="auto">
          <a:xfrm>
            <a:off x="2325814" y="3645024"/>
            <a:ext cx="3749433" cy="267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604914"/>
      </p:ext>
    </p:extLst>
  </p:cSld>
  <p:clrMapOvr>
    <a:masterClrMapping/>
  </p:clrMapOvr>
  <mc:AlternateContent xmlns:mc="http://schemas.openxmlformats.org/markup-compatibility/2006" xmlns:p14="http://schemas.microsoft.com/office/powerpoint/2010/main">
    <mc:Choice Requires="p14">
      <p:transition spd="slow" p14:dur="2000" advTm="24896"/>
    </mc:Choice>
    <mc:Fallback xmlns="">
      <p:transition spd="slow" advTm="248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1" y="27265"/>
            <a:ext cx="7772400" cy="1609344"/>
          </a:xfrm>
        </p:spPr>
        <p:txBody>
          <a:bodyPr/>
          <a:lstStyle/>
          <a:p>
            <a:r>
              <a:rPr lang="en-GB" sz="3200" b="1" cap="none" dirty="0">
                <a:latin typeface="+mn-lt"/>
              </a:rPr>
              <a:t>Senior Phase</a:t>
            </a:r>
          </a:p>
        </p:txBody>
      </p:sp>
      <p:sp>
        <p:nvSpPr>
          <p:cNvPr id="3" name="Content Placeholder 2"/>
          <p:cNvSpPr>
            <a:spLocks noGrp="1"/>
          </p:cNvSpPr>
          <p:nvPr>
            <p:ph idx="1"/>
          </p:nvPr>
        </p:nvSpPr>
        <p:spPr>
          <a:xfrm>
            <a:off x="46972" y="1052736"/>
            <a:ext cx="8640959" cy="1864399"/>
          </a:xfrm>
        </p:spPr>
        <p:txBody>
          <a:bodyPr>
            <a:normAutofit fontScale="77500" lnSpcReduction="20000"/>
          </a:bodyPr>
          <a:lstStyle/>
          <a:p>
            <a:pPr marL="457200" indent="-457200">
              <a:buFont typeface="Arial" panose="020B0604020202020204" pitchFamily="34" charset="0"/>
              <a:buChar char="•"/>
            </a:pPr>
            <a:r>
              <a:rPr lang="en-GB" sz="2800" b="0" dirty="0"/>
              <a:t>SQA Qualifications – National Qualifications, Skills for Work, National Progression Awards, other Awards.</a:t>
            </a:r>
          </a:p>
          <a:p>
            <a:pPr marL="457200" indent="-457200">
              <a:buFont typeface="Arial" panose="020B0604020202020204" pitchFamily="34" charset="0"/>
              <a:buChar char="•"/>
            </a:pPr>
            <a:r>
              <a:rPr lang="en-GB" sz="2800" dirty="0"/>
              <a:t>Level appropriate </a:t>
            </a:r>
            <a:r>
              <a:rPr lang="en-GB" u="sng" dirty="0">
                <a:hlinkClick r:id="rId3"/>
              </a:rPr>
              <a:t>https://scqf.org.uk/about-the-framework/interactive-framework/</a:t>
            </a:r>
            <a:endParaRPr lang="en-GB" dirty="0"/>
          </a:p>
          <a:p>
            <a:pPr marL="457200" indent="-457200">
              <a:buFont typeface="Arial" panose="020B0604020202020204" pitchFamily="34" charset="0"/>
              <a:buChar char="•"/>
            </a:pPr>
            <a:r>
              <a:rPr lang="en-GB" sz="2800" b="0" dirty="0"/>
              <a:t>Progression through S4-S6</a:t>
            </a:r>
          </a:p>
          <a:p>
            <a:pPr marL="457200" indent="-457200">
              <a:buFont typeface="Arial" panose="020B0604020202020204" pitchFamily="34" charset="0"/>
              <a:buChar char="•"/>
            </a:pPr>
            <a:r>
              <a:rPr lang="en-GB" sz="2800" dirty="0"/>
              <a:t>Career Pathways</a:t>
            </a:r>
            <a:endParaRPr lang="en-GB" sz="2800" b="0" dirty="0"/>
          </a:p>
          <a:p>
            <a:pPr marL="0" indent="0">
              <a:buNone/>
            </a:pPr>
            <a:endParaRPr lang="en-GB" sz="2800" b="0" dirty="0">
              <a:latin typeface="Calibri" panose="020F0502020204030204" pitchFamily="34" charset="0"/>
            </a:endParaRPr>
          </a:p>
          <a:p>
            <a:pPr marL="457200" indent="-457200">
              <a:buFont typeface="Arial" panose="020B0604020202020204" pitchFamily="34" charset="0"/>
              <a:buChar char="•"/>
            </a:pPr>
            <a:endParaRPr lang="en-GB" sz="2800" b="0" dirty="0">
              <a:latin typeface="Calibri" panose="020F0502020204030204" pitchFamily="34" charset="0"/>
            </a:endParaRPr>
          </a:p>
        </p:txBody>
      </p:sp>
      <p:pic>
        <p:nvPicPr>
          <p:cNvPr id="1026" name="Picture 2" descr="Image result for sqa logo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27266"/>
            <a:ext cx="1493168" cy="9087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B4A52BB3-621C-CAD9-00EF-48E7B9710CC6}"/>
              </a:ext>
            </a:extLst>
          </p:cNvPr>
          <p:cNvGraphicFramePr>
            <a:graphicFrameLocks noGrp="1"/>
          </p:cNvGraphicFramePr>
          <p:nvPr>
            <p:extLst>
              <p:ext uri="{D42A27DB-BD31-4B8C-83A1-F6EECF244321}">
                <p14:modId xmlns:p14="http://schemas.microsoft.com/office/powerpoint/2010/main" val="902996171"/>
              </p:ext>
            </p:extLst>
          </p:nvPr>
        </p:nvGraphicFramePr>
        <p:xfrm>
          <a:off x="899592" y="2780928"/>
          <a:ext cx="7056784" cy="3672409"/>
        </p:xfrm>
        <a:graphic>
          <a:graphicData uri="http://schemas.openxmlformats.org/drawingml/2006/table">
            <a:tbl>
              <a:tblPr firstRow="1" firstCol="1" bandRow="1">
                <a:tableStyleId>{5C22544A-7EE6-4342-B048-85BDC9FD1C3A}</a:tableStyleId>
              </a:tblPr>
              <a:tblGrid>
                <a:gridCol w="1383247">
                  <a:extLst>
                    <a:ext uri="{9D8B030D-6E8A-4147-A177-3AD203B41FA5}">
                      <a16:colId xmlns:a16="http://schemas.microsoft.com/office/drawing/2014/main" val="20000"/>
                    </a:ext>
                  </a:extLst>
                </a:gridCol>
                <a:gridCol w="5673537">
                  <a:extLst>
                    <a:ext uri="{9D8B030D-6E8A-4147-A177-3AD203B41FA5}">
                      <a16:colId xmlns:a16="http://schemas.microsoft.com/office/drawing/2014/main" val="20001"/>
                    </a:ext>
                  </a:extLst>
                </a:gridCol>
              </a:tblGrid>
              <a:tr h="1643710">
                <a:tc>
                  <a:txBody>
                    <a:bodyPr/>
                    <a:lstStyle/>
                    <a:p>
                      <a:pPr algn="ctr">
                        <a:lnSpc>
                          <a:spcPct val="115000"/>
                        </a:lnSpc>
                        <a:spcAft>
                          <a:spcPts val="0"/>
                        </a:spcAft>
                      </a:pPr>
                      <a:r>
                        <a:rPr lang="en-US" sz="2000" dirty="0">
                          <a:effectLst/>
                        </a:rPr>
                        <a:t>S4</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lnSpc>
                          <a:spcPct val="115000"/>
                        </a:lnSpc>
                        <a:spcAft>
                          <a:spcPts val="0"/>
                        </a:spcAft>
                      </a:pPr>
                      <a:r>
                        <a:rPr lang="en-GB" sz="2000" b="0" dirty="0">
                          <a:solidFill>
                            <a:schemeClr val="tx1"/>
                          </a:solidFill>
                          <a:effectLst/>
                        </a:rPr>
                        <a:t>SCQF Level 3/4/5 Qualifications</a:t>
                      </a:r>
                    </a:p>
                    <a:p>
                      <a:pPr marL="342900" lvl="0" indent="-342900">
                        <a:lnSpc>
                          <a:spcPct val="115000"/>
                        </a:lnSpc>
                        <a:spcAft>
                          <a:spcPts val="0"/>
                        </a:spcAft>
                        <a:buFont typeface="Symbol" panose="05050102010706020507" pitchFamily="18" charset="2"/>
                        <a:buChar char=""/>
                      </a:pPr>
                      <a:r>
                        <a:rPr lang="en-GB" sz="2000" b="0" dirty="0">
                          <a:solidFill>
                            <a:schemeClr val="tx1"/>
                          </a:solidFill>
                          <a:effectLst/>
                        </a:rPr>
                        <a:t>English</a:t>
                      </a:r>
                    </a:p>
                    <a:p>
                      <a:pPr marL="342900" lvl="0" indent="-342900">
                        <a:lnSpc>
                          <a:spcPct val="115000"/>
                        </a:lnSpc>
                        <a:spcAft>
                          <a:spcPts val="0"/>
                        </a:spcAft>
                        <a:buFont typeface="Symbol" panose="05050102010706020507" pitchFamily="18" charset="2"/>
                        <a:buChar char=""/>
                      </a:pPr>
                      <a:r>
                        <a:rPr lang="en-GB" sz="2000" b="0" dirty="0">
                          <a:solidFill>
                            <a:schemeClr val="tx1"/>
                          </a:solidFill>
                          <a:effectLst/>
                        </a:rPr>
                        <a:t>Maths</a:t>
                      </a:r>
                    </a:p>
                    <a:p>
                      <a:pPr marL="342900" lvl="0" indent="-342900">
                        <a:lnSpc>
                          <a:spcPct val="115000"/>
                        </a:lnSpc>
                        <a:spcAft>
                          <a:spcPts val="0"/>
                        </a:spcAft>
                        <a:buFont typeface="Symbol" panose="05050102010706020507" pitchFamily="18" charset="2"/>
                        <a:buChar char=""/>
                      </a:pPr>
                      <a:r>
                        <a:rPr lang="en-GB" sz="2000" b="0" dirty="0">
                          <a:solidFill>
                            <a:schemeClr val="tx1"/>
                          </a:solidFill>
                          <a:effectLst/>
                        </a:rPr>
                        <a:t>Plus 4 (or 5) other subjects</a:t>
                      </a:r>
                      <a:endParaRPr lang="en-GB" sz="2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804563">
                <a:tc>
                  <a:txBody>
                    <a:bodyPr/>
                    <a:lstStyle/>
                    <a:p>
                      <a:pPr algn="ctr">
                        <a:lnSpc>
                          <a:spcPct val="115000"/>
                        </a:lnSpc>
                        <a:spcAft>
                          <a:spcPts val="0"/>
                        </a:spcAft>
                      </a:pPr>
                      <a:r>
                        <a:rPr lang="en-US" sz="2000" dirty="0">
                          <a:effectLst/>
                        </a:rPr>
                        <a:t>S5</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342900" lvl="0" indent="-342900">
                        <a:lnSpc>
                          <a:spcPct val="115000"/>
                        </a:lnSpc>
                        <a:spcAft>
                          <a:spcPts val="0"/>
                        </a:spcAft>
                        <a:buFont typeface="Symbol" panose="05050102010706020507" pitchFamily="18" charset="2"/>
                        <a:buChar char=""/>
                      </a:pPr>
                      <a:r>
                        <a:rPr lang="en-GB" sz="2000" dirty="0">
                          <a:effectLst/>
                        </a:rPr>
                        <a:t>6 Subjects</a:t>
                      </a:r>
                    </a:p>
                    <a:p>
                      <a:pPr marL="342900" lvl="0" indent="-342900">
                        <a:lnSpc>
                          <a:spcPct val="115000"/>
                        </a:lnSpc>
                        <a:spcAft>
                          <a:spcPts val="0"/>
                        </a:spcAft>
                        <a:buFont typeface="Symbol" panose="05050102010706020507" pitchFamily="18" charset="2"/>
                        <a:buChar char=""/>
                      </a:pPr>
                      <a:r>
                        <a:rPr lang="en-GB" sz="2000" dirty="0">
                          <a:effectLst/>
                        </a:rPr>
                        <a:t>Progression from S4</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1224136">
                <a:tc>
                  <a:txBody>
                    <a:bodyPr/>
                    <a:lstStyle/>
                    <a:p>
                      <a:pPr algn="ctr">
                        <a:lnSpc>
                          <a:spcPct val="115000"/>
                        </a:lnSpc>
                        <a:spcAft>
                          <a:spcPts val="0"/>
                        </a:spcAft>
                      </a:pPr>
                      <a:r>
                        <a:rPr lang="en-US" sz="2000" dirty="0">
                          <a:effectLst/>
                        </a:rPr>
                        <a:t>S6</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342900" lvl="0" indent="-342900">
                        <a:lnSpc>
                          <a:spcPct val="115000"/>
                        </a:lnSpc>
                        <a:spcAft>
                          <a:spcPts val="0"/>
                        </a:spcAft>
                        <a:buFont typeface="Symbol" panose="05050102010706020507" pitchFamily="18" charset="2"/>
                        <a:buChar char=""/>
                      </a:pPr>
                      <a:r>
                        <a:rPr lang="en-GB" sz="2000" dirty="0">
                          <a:effectLst/>
                        </a:rPr>
                        <a:t>A minimum of 4</a:t>
                      </a:r>
                      <a:r>
                        <a:rPr lang="en-GB" sz="2000" baseline="0" dirty="0">
                          <a:effectLst/>
                        </a:rPr>
                        <a:t> </a:t>
                      </a:r>
                      <a:r>
                        <a:rPr lang="en-GB" sz="2000" dirty="0">
                          <a:effectLst/>
                        </a:rPr>
                        <a:t>qualifications </a:t>
                      </a:r>
                    </a:p>
                    <a:p>
                      <a:pPr marL="342900" lvl="0" indent="-342900">
                        <a:lnSpc>
                          <a:spcPct val="115000"/>
                        </a:lnSpc>
                        <a:spcAft>
                          <a:spcPts val="0"/>
                        </a:spcAft>
                        <a:buFont typeface="Symbol" panose="05050102010706020507" pitchFamily="18" charset="2"/>
                        <a:buChar char=""/>
                      </a:pPr>
                      <a:r>
                        <a:rPr lang="en-GB" sz="2000" dirty="0">
                          <a:effectLst/>
                        </a:rPr>
                        <a:t>SQA SCQF Level 6 Leadership Award</a:t>
                      </a:r>
                    </a:p>
                    <a:p>
                      <a:pPr marL="342900" lvl="0" indent="-342900">
                        <a:lnSpc>
                          <a:spcPct val="115000"/>
                        </a:lnSpc>
                        <a:spcAft>
                          <a:spcPts val="0"/>
                        </a:spcAft>
                        <a:buFont typeface="Symbol" panose="05050102010706020507" pitchFamily="18" charset="2"/>
                        <a:buChar char=""/>
                      </a:pPr>
                      <a:r>
                        <a:rPr lang="en-GB" sz="2000" dirty="0">
                          <a:effectLst/>
                        </a:rPr>
                        <a:t>Progression from S5</a:t>
                      </a:r>
                      <a:endParaRPr lang="en-GB"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1951409"/>
      </p:ext>
    </p:extLst>
  </p:cSld>
  <p:clrMapOvr>
    <a:masterClrMapping/>
  </p:clrMapOvr>
  <mc:AlternateContent xmlns:mc="http://schemas.openxmlformats.org/markup-compatibility/2006" xmlns:p14="http://schemas.microsoft.com/office/powerpoint/2010/main">
    <mc:Choice Requires="p14">
      <p:transition spd="slow" p14:dur="2000" advTm="60198"/>
    </mc:Choice>
    <mc:Fallback xmlns="">
      <p:transition spd="slow" advTm="601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11301" t="14774" r="51584" b="5450"/>
          <a:stretch/>
        </p:blipFill>
        <p:spPr bwMode="auto">
          <a:xfrm>
            <a:off x="395536" y="332656"/>
            <a:ext cx="8424936"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2403998"/>
      </p:ext>
    </p:extLst>
  </p:cSld>
  <p:clrMapOvr>
    <a:masterClrMapping/>
  </p:clrMapOvr>
  <mc:AlternateContent xmlns:mc="http://schemas.openxmlformats.org/markup-compatibility/2006" xmlns:p14="http://schemas.microsoft.com/office/powerpoint/2010/main">
    <mc:Choice Requires="p14">
      <p:transition spd="slow" p14:dur="2000" advTm="35185"/>
    </mc:Choice>
    <mc:Fallback xmlns="">
      <p:transition spd="slow" advTm="351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88641"/>
            <a:ext cx="1238051" cy="139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3"/>
          <a:srcRect l="7303" t="15464" r="10719" b="21797"/>
          <a:stretch/>
        </p:blipFill>
        <p:spPr bwMode="auto">
          <a:xfrm>
            <a:off x="-4287" y="211686"/>
            <a:ext cx="9148287" cy="65296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4947734"/>
      </p:ext>
    </p:extLst>
  </p:cSld>
  <p:clrMapOvr>
    <a:masterClrMapping/>
  </p:clrMapOvr>
  <mc:AlternateContent xmlns:mc="http://schemas.openxmlformats.org/markup-compatibility/2006" xmlns:p14="http://schemas.microsoft.com/office/powerpoint/2010/main">
    <mc:Choice Requires="p14">
      <p:transition spd="slow" p14:dur="2000" advTm="55678"/>
    </mc:Choice>
    <mc:Fallback xmlns="">
      <p:transition spd="slow" advTm="556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interactive tools for subject choice.</a:t>
            </a:r>
          </a:p>
        </p:txBody>
      </p:sp>
      <p:sp>
        <p:nvSpPr>
          <p:cNvPr id="3" name="Content Placeholder 2"/>
          <p:cNvSpPr>
            <a:spLocks noGrp="1"/>
          </p:cNvSpPr>
          <p:nvPr>
            <p:ph idx="1"/>
          </p:nvPr>
        </p:nvSpPr>
        <p:spPr>
          <a:xfrm>
            <a:off x="685800" y="1844824"/>
            <a:ext cx="7772400" cy="4327376"/>
          </a:xfrm>
        </p:spPr>
        <p:txBody>
          <a:bodyPr>
            <a:normAutofit lnSpcReduction="10000"/>
          </a:bodyPr>
          <a:lstStyle/>
          <a:p>
            <a:pPr marL="0" indent="0">
              <a:buNone/>
            </a:pPr>
            <a:endParaRPr lang="en-GB" dirty="0"/>
          </a:p>
          <a:p>
            <a:r>
              <a:rPr lang="en-US" u="sng" dirty="0">
                <a:hlinkClick r:id="rId3"/>
              </a:rPr>
              <a:t>https://www.myworldofwork.co.uk/my-career-options/where-can-subject-choices-take-you</a:t>
            </a:r>
            <a:endParaRPr lang="en-GB" dirty="0"/>
          </a:p>
          <a:p>
            <a:endParaRPr lang="en-GB" u="sng" dirty="0"/>
          </a:p>
          <a:p>
            <a:r>
              <a:rPr lang="en-US" u="sng" dirty="0">
                <a:hlinkClick r:id="rId4"/>
              </a:rPr>
              <a:t>https://www.myworldofwork.co.uk/my-career-options/how-choose-school-subjects</a:t>
            </a:r>
            <a:endParaRPr lang="en-GB" dirty="0"/>
          </a:p>
          <a:p>
            <a:endParaRPr lang="en-GB" u="sng" dirty="0"/>
          </a:p>
          <a:p>
            <a:r>
              <a:rPr lang="en-US" u="sng" dirty="0">
                <a:hlinkClick r:id="rId5"/>
              </a:rPr>
              <a:t>https://www.myworldofwork.co.uk/tools/subject-choices</a:t>
            </a:r>
            <a:endParaRPr lang="en-US" u="sng" dirty="0"/>
          </a:p>
          <a:p>
            <a:endParaRPr lang="en-US" u="sng" dirty="0"/>
          </a:p>
          <a:p>
            <a:r>
              <a:rPr lang="en-GB" b="1" u="sng" dirty="0">
                <a:hlinkClick r:id="rId6"/>
              </a:rPr>
              <a:t>https://www.myworldofwork.co.uk/my-career-options/job-categories</a:t>
            </a:r>
            <a:endParaRPr lang="en-GB" dirty="0"/>
          </a:p>
          <a:p>
            <a:r>
              <a:rPr lang="en-GB" dirty="0">
                <a:hlinkClick r:id="rId7"/>
              </a:rPr>
              <a:t>https://www.planitplus.net/Schools/CareerPathways/</a:t>
            </a:r>
            <a:endParaRPr lang="en-GB" dirty="0"/>
          </a:p>
          <a:p>
            <a:pPr marL="0" indent="0">
              <a:buNone/>
            </a:pPr>
            <a:endParaRPr lang="en-GB" u="sng" dirty="0"/>
          </a:p>
          <a:p>
            <a:pPr marL="0" indent="0">
              <a:buNone/>
            </a:pPr>
            <a:endParaRPr lang="en-GB" dirty="0"/>
          </a:p>
        </p:txBody>
      </p:sp>
    </p:spTree>
    <p:extLst>
      <p:ext uri="{BB962C8B-B14F-4D97-AF65-F5344CB8AC3E}">
        <p14:creationId xmlns:p14="http://schemas.microsoft.com/office/powerpoint/2010/main" val="2063314874"/>
      </p:ext>
    </p:extLst>
  </p:cSld>
  <p:clrMapOvr>
    <a:masterClrMapping/>
  </p:clrMapOvr>
  <mc:AlternateContent xmlns:mc="http://schemas.openxmlformats.org/markup-compatibility/2006" xmlns:p14="http://schemas.microsoft.com/office/powerpoint/2010/main">
    <mc:Choice Requires="p14">
      <p:transition spd="slow" p14:dur="2000" advTm="50881"/>
    </mc:Choice>
    <mc:Fallback xmlns="">
      <p:transition spd="slow" advTm="50881"/>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93A36AADC347478644A300D17C19FE" ma:contentTypeVersion="13" ma:contentTypeDescription="Create a new document." ma:contentTypeScope="" ma:versionID="f837cc9090d436b9fca2914a7856b151">
  <xsd:schema xmlns:xsd="http://www.w3.org/2001/XMLSchema" xmlns:xs="http://www.w3.org/2001/XMLSchema" xmlns:p="http://schemas.microsoft.com/office/2006/metadata/properties" xmlns:ns3="a4682698-4987-4781-a88a-bab830997245" xmlns:ns4="0e2f26f1-c0b0-484a-a0d8-2b6277b925eb" targetNamespace="http://schemas.microsoft.com/office/2006/metadata/properties" ma:root="true" ma:fieldsID="b7fa3d77c10ee3ec2a48e81ad307a8d9" ns3:_="" ns4:_="">
    <xsd:import namespace="a4682698-4987-4781-a88a-bab830997245"/>
    <xsd:import namespace="0e2f26f1-c0b0-484a-a0d8-2b6277b925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82698-4987-4781-a88a-bab83099724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2f26f1-c0b0-484a-a0d8-2b6277b925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A8C7D4-6A25-4505-8D55-E0FE2FE2B5A2}">
  <ds:schemaRefs>
    <ds:schemaRef ds:uri="http://schemas.microsoft.com/office/2006/metadata/contentType"/>
    <ds:schemaRef ds:uri="http://schemas.microsoft.com/office/2006/metadata/properties/metaAttributes"/>
    <ds:schemaRef ds:uri="http://www.w3.org/2000/xmlns/"/>
    <ds:schemaRef ds:uri="http://www.w3.org/2001/XMLSchema"/>
    <ds:schemaRef ds:uri="a4682698-4987-4781-a88a-bab830997245"/>
    <ds:schemaRef ds:uri="0e2f26f1-c0b0-484a-a0d8-2b6277b925e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4BCF79-7E74-45B4-A147-EABD9D9F31BA}">
  <ds:schemaRefs>
    <ds:schemaRef ds:uri="http://purl.org/dc/dcmitype/"/>
    <ds:schemaRef ds:uri="http://schemas.microsoft.com/office/infopath/2007/PartnerControls"/>
    <ds:schemaRef ds:uri="http://purl.org/dc/elements/1.1/"/>
    <ds:schemaRef ds:uri="http://schemas.microsoft.com/office/2006/metadata/properties"/>
    <ds:schemaRef ds:uri="a4682698-4987-4781-a88a-bab830997245"/>
    <ds:schemaRef ds:uri="http://schemas.microsoft.com/office/2006/documentManagement/types"/>
    <ds:schemaRef ds:uri="http://purl.org/dc/terms/"/>
    <ds:schemaRef ds:uri="http://schemas.openxmlformats.org/package/2006/metadata/core-properties"/>
    <ds:schemaRef ds:uri="0e2f26f1-c0b0-484a-a0d8-2b6277b925eb"/>
    <ds:schemaRef ds:uri="http://www.w3.org/XML/1998/namespace"/>
  </ds:schemaRefs>
</ds:datastoreItem>
</file>

<file path=customXml/itemProps3.xml><?xml version="1.0" encoding="utf-8"?>
<ds:datastoreItem xmlns:ds="http://schemas.openxmlformats.org/officeDocument/2006/customXml" ds:itemID="{80B51F9E-2F25-408B-80F3-6418FD8E3F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6910</TotalTime>
  <Words>1640</Words>
  <Application>Microsoft Office PowerPoint</Application>
  <PresentationFormat>On-screen Show (4:3)</PresentationFormat>
  <Paragraphs>357</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Rounded MT Bold</vt:lpstr>
      <vt:lpstr>Calibri</vt:lpstr>
      <vt:lpstr>Century Gothic</vt:lpstr>
      <vt:lpstr>Corbel</vt:lpstr>
      <vt:lpstr>Symbol</vt:lpstr>
      <vt:lpstr>Basis</vt:lpstr>
      <vt:lpstr>SENIOR PHASE Pathways   2024-2025</vt:lpstr>
      <vt:lpstr>By the end of this presentation, we hope that you have…</vt:lpstr>
      <vt:lpstr>Curriculum</vt:lpstr>
      <vt:lpstr>Qualifications, Skills and Values Selkirk High School Achievement Journey</vt:lpstr>
      <vt:lpstr>PowerPoint Presentation</vt:lpstr>
      <vt:lpstr>Senior Phase</vt:lpstr>
      <vt:lpstr>PowerPoint Presentation</vt:lpstr>
      <vt:lpstr>PowerPoint Presentation</vt:lpstr>
      <vt:lpstr>Useful interactive tools for subject choice.</vt:lpstr>
      <vt:lpstr>PowerPoint Presentation</vt:lpstr>
      <vt:lpstr>PowerPoint Presentation</vt:lpstr>
      <vt:lpstr>PowerPoint Presentation</vt:lpstr>
      <vt:lpstr>OPTIONS Examples</vt:lpstr>
      <vt:lpstr>Course choice sheet</vt:lpstr>
      <vt:lpstr>PowerPoint Presentation</vt:lpstr>
      <vt:lpstr>PowerPoint Presentation</vt:lpstr>
      <vt:lpstr>Making informed choices</vt:lpstr>
      <vt:lpstr>Schools Academy</vt:lpstr>
      <vt:lpstr>PowerPoint Presentation</vt:lpstr>
      <vt:lpstr>PowerPoint Presentation</vt:lpstr>
      <vt:lpstr>Who can help?</vt:lpstr>
      <vt:lpstr>Next STEPS</vt:lpstr>
      <vt:lpstr>Timeline</vt:lpstr>
      <vt:lpstr>Feedback/questions </vt:lpstr>
    </vt:vector>
  </TitlesOfParts>
  <Company>Borders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topic title here…</dc:title>
  <dc:creator>spflu</dc:creator>
  <cp:lastModifiedBy>Miss Blair</cp:lastModifiedBy>
  <cp:revision>533</cp:revision>
  <cp:lastPrinted>2021-02-04T15:38:24Z</cp:lastPrinted>
  <dcterms:created xsi:type="dcterms:W3CDTF">2010-08-25T10:20:25Z</dcterms:created>
  <dcterms:modified xsi:type="dcterms:W3CDTF">2024-03-08T12:33:27Z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0x010100C193A36AADC347478644A300D17C19FE</vt:lpwstr>
  </property>
  <property fmtid="{D5CDD505-2E9C-101B-9397-08002B2CF9AE}" pid="3" name="MSIP_Label_9fedad31-c0c2-44e8-b26c-75143ee7ed65_Enabled">
    <vt:lpwstr>true</vt:lpwstr>
  </property>
  <property fmtid="{D5CDD505-2E9C-101B-9397-08002B2CF9AE}" pid="4" name="MSIP_Label_9fedad31-c0c2-44e8-b26c-75143ee7ed65_SetDate">
    <vt:lpwstr>2022-03-04T07:07:58Z</vt:lpwstr>
  </property>
  <property fmtid="{D5CDD505-2E9C-101B-9397-08002B2CF9AE}" pid="5" name="MSIP_Label_9fedad31-c0c2-44e8-b26c-75143ee7ed65_Method">
    <vt:lpwstr>Standard</vt:lpwstr>
  </property>
  <property fmtid="{D5CDD505-2E9C-101B-9397-08002B2CF9AE}" pid="6" name="MSIP_Label_9fedad31-c0c2-44e8-b26c-75143ee7ed65_Name">
    <vt:lpwstr>OFFICIAL</vt:lpwstr>
  </property>
  <property fmtid="{D5CDD505-2E9C-101B-9397-08002B2CF9AE}" pid="7" name="MSIP_Label_9fedad31-c0c2-44e8-b26c-75143ee7ed65_SiteId">
    <vt:lpwstr>89ed32a2-9b6b-41db-bb6f-376ec8fcd11d</vt:lpwstr>
  </property>
  <property fmtid="{D5CDD505-2E9C-101B-9397-08002B2CF9AE}" pid="8" name="MSIP_Label_9fedad31-c0c2-44e8-b26c-75143ee7ed65_ActionId">
    <vt:lpwstr>8c694fa5-abe9-426d-9efe-732b56828c6f</vt:lpwstr>
  </property>
  <property fmtid="{D5CDD505-2E9C-101B-9397-08002B2CF9AE}" pid="9" name="MSIP_Label_9fedad31-c0c2-44e8-b26c-75143ee7ed65_ContentBits">
    <vt:lpwstr>0</vt:lpwstr>
  </property>
</Properties>
</file>